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94643"/>
  </p:normalViewPr>
  <p:slideViewPr>
    <p:cSldViewPr snapToGrid="0">
      <p:cViewPr varScale="1">
        <p:scale>
          <a:sx n="125" d="100"/>
          <a:sy n="125" d="100"/>
        </p:scale>
        <p:origin x="305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14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10" Type="http://schemas.openxmlformats.org/officeDocument/2006/relationships/image" Target="../media/image12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17.png"/><Relationship Id="rId4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4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2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8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652398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 txBox="1"/>
          <p:nvPr/>
        </p:nvSpPr>
        <p:spPr>
          <a:xfrm>
            <a:off x="346076" y="5022850"/>
            <a:ext cx="3878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0840" marR="5080" lvl="0" indent="-3587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 the letters of your name,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initials, or favorite word.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27933" y="788715"/>
            <a:ext cx="2916134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Name Cards</a:t>
            </a:r>
            <a:endParaRPr sz="2400" dirty="0"/>
          </a:p>
        </p:txBody>
      </p:sp>
      <p:sp>
        <p:nvSpPr>
          <p:cNvPr id="87" name="Google Shape;87;p7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88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3304004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7DA244-40AF-664C-847C-DD6845031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27" y="1986213"/>
            <a:ext cx="1830110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C095C90-7EEA-F744-A3F6-3ACD0D9F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182" y="1986213"/>
            <a:ext cx="181479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73479CB-165E-4044-B080-EE31EE382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488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BECECF6-5037-174C-AB1D-DEFC3089D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6"/>
          <p:cNvSpPr txBox="1"/>
          <p:nvPr/>
        </p:nvSpPr>
        <p:spPr>
          <a:xfrm>
            <a:off x="215900" y="631825"/>
            <a:ext cx="1251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3028048" y="21597"/>
            <a:ext cx="1543951" cy="10465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6"/>
          <p:cNvSpPr/>
          <p:nvPr/>
        </p:nvSpPr>
        <p:spPr>
          <a:xfrm>
            <a:off x="21336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6"/>
          <p:cNvSpPr/>
          <p:nvPr/>
        </p:nvSpPr>
        <p:spPr>
          <a:xfrm>
            <a:off x="0" y="927100"/>
            <a:ext cx="4572000" cy="2773680"/>
          </a:xfrm>
          <a:custGeom>
            <a:avLst/>
            <a:gdLst/>
            <a:ahLst/>
            <a:cxnLst/>
            <a:rect l="l" t="t" r="r" b="b"/>
            <a:pathLst>
              <a:path w="4572000" h="2773679" extrusionOk="0">
                <a:moveTo>
                  <a:pt x="0" y="2773527"/>
                </a:moveTo>
                <a:lnTo>
                  <a:pt x="4572000" y="2773527"/>
                </a:lnTo>
                <a:lnTo>
                  <a:pt x="4572000" y="0"/>
                </a:lnTo>
                <a:lnTo>
                  <a:pt x="0" y="0"/>
                </a:lnTo>
                <a:lnTo>
                  <a:pt x="0" y="277352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6"/>
          <p:cNvSpPr/>
          <p:nvPr/>
        </p:nvSpPr>
        <p:spPr>
          <a:xfrm>
            <a:off x="0" y="3700627"/>
            <a:ext cx="4572000" cy="1811655"/>
          </a:xfrm>
          <a:custGeom>
            <a:avLst/>
            <a:gdLst/>
            <a:ahLst/>
            <a:cxnLst/>
            <a:rect l="l" t="t" r="r" b="b"/>
            <a:pathLst>
              <a:path w="4572000" h="1811654" extrusionOk="0">
                <a:moveTo>
                  <a:pt x="0" y="1811172"/>
                </a:moveTo>
                <a:lnTo>
                  <a:pt x="4572000" y="1811172"/>
                </a:lnTo>
                <a:lnTo>
                  <a:pt x="4572000" y="0"/>
                </a:lnTo>
                <a:lnTo>
                  <a:pt x="0" y="0"/>
                </a:lnTo>
                <a:lnTo>
                  <a:pt x="0" y="18111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6"/>
          <p:cNvSpPr/>
          <p:nvPr/>
        </p:nvSpPr>
        <p:spPr>
          <a:xfrm>
            <a:off x="0" y="368792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A1CB"/>
                </a:solidFill>
              </a:rPr>
              <a:t>GET READY</a:t>
            </a:r>
            <a:endParaRPr sz="1400"/>
          </a:p>
        </p:txBody>
      </p:sp>
      <p:sp>
        <p:nvSpPr>
          <p:cNvPr id="361" name="Google Shape;361;p16"/>
          <p:cNvSpPr txBox="1"/>
          <p:nvPr/>
        </p:nvSpPr>
        <p:spPr>
          <a:xfrm>
            <a:off x="1434184" y="3814975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3319900" y="4857475"/>
            <a:ext cx="111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drum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6"/>
          <p:cNvSpPr txBox="1"/>
          <p:nvPr/>
        </p:nvSpPr>
        <p:spPr>
          <a:xfrm>
            <a:off x="213400" y="4857475"/>
            <a:ext cx="1071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backward.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1244600" y="4111683"/>
            <a:ext cx="2014969" cy="12561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6"/>
          <p:cNvSpPr/>
          <p:nvPr/>
        </p:nvSpPr>
        <p:spPr>
          <a:xfrm>
            <a:off x="1216681" y="4972396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 h="120000" extrusionOk="0">
                <a:moveTo>
                  <a:pt x="0" y="0"/>
                </a:moveTo>
                <a:lnTo>
                  <a:pt x="7236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6"/>
          <p:cNvSpPr txBox="1"/>
          <p:nvPr/>
        </p:nvSpPr>
        <p:spPr>
          <a:xfrm>
            <a:off x="782605" y="3212854"/>
            <a:ext cx="14185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10184" marR="5080" lvl="0" indent="-19812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1283284" y="2693619"/>
            <a:ext cx="417283" cy="425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6"/>
          <p:cNvSpPr/>
          <p:nvPr/>
        </p:nvSpPr>
        <p:spPr>
          <a:xfrm>
            <a:off x="1283284" y="2693619"/>
            <a:ext cx="417830" cy="426084"/>
          </a:xfrm>
          <a:custGeom>
            <a:avLst/>
            <a:gdLst/>
            <a:ahLst/>
            <a:cxnLst/>
            <a:rect l="l" t="t" r="r" b="b"/>
            <a:pathLst>
              <a:path w="417830" h="426085" extrusionOk="0">
                <a:moveTo>
                  <a:pt x="0" y="425919"/>
                </a:moveTo>
                <a:lnTo>
                  <a:pt x="417283" y="425919"/>
                </a:lnTo>
                <a:lnTo>
                  <a:pt x="417283" y="0"/>
                </a:lnTo>
                <a:lnTo>
                  <a:pt x="0" y="0"/>
                </a:lnTo>
                <a:lnTo>
                  <a:pt x="0" y="425919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6"/>
          <p:cNvSpPr/>
          <p:nvPr/>
        </p:nvSpPr>
        <p:spPr>
          <a:xfrm>
            <a:off x="232663" y="241935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120000" extrusionOk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6"/>
          <p:cNvSpPr/>
          <p:nvPr/>
        </p:nvSpPr>
        <p:spPr>
          <a:xfrm>
            <a:off x="1540929" y="1524832"/>
            <a:ext cx="575322" cy="4315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6"/>
          <p:cNvSpPr txBox="1"/>
          <p:nvPr/>
        </p:nvSpPr>
        <p:spPr>
          <a:xfrm>
            <a:off x="443740" y="19598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5" name="Google Shape;375;p16"/>
          <p:cNvSpPr/>
          <p:nvPr/>
        </p:nvSpPr>
        <p:spPr>
          <a:xfrm>
            <a:off x="504544" y="15198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6"/>
          <p:cNvSpPr/>
          <p:nvPr/>
        </p:nvSpPr>
        <p:spPr>
          <a:xfrm>
            <a:off x="504544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6"/>
          <p:cNvSpPr txBox="1"/>
          <p:nvPr/>
        </p:nvSpPr>
        <p:spPr>
          <a:xfrm>
            <a:off x="2396779" y="19612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8" name="Google Shape;378;p16"/>
          <p:cNvSpPr/>
          <p:nvPr/>
        </p:nvSpPr>
        <p:spPr>
          <a:xfrm>
            <a:off x="2726813" y="15198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6"/>
          <p:cNvSpPr/>
          <p:nvPr/>
        </p:nvSpPr>
        <p:spPr>
          <a:xfrm>
            <a:off x="2726813" y="15198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6"/>
          <p:cNvSpPr/>
          <p:nvPr/>
        </p:nvSpPr>
        <p:spPr>
          <a:xfrm>
            <a:off x="3758565" y="1520825"/>
            <a:ext cx="575310" cy="5753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6"/>
          <p:cNvSpPr/>
          <p:nvPr/>
        </p:nvSpPr>
        <p:spPr>
          <a:xfrm>
            <a:off x="3758565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6"/>
          <p:cNvSpPr/>
          <p:nvPr/>
        </p:nvSpPr>
        <p:spPr>
          <a:xfrm>
            <a:off x="4032280" y="1724793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6"/>
          <p:cNvSpPr txBox="1"/>
          <p:nvPr/>
        </p:nvSpPr>
        <p:spPr>
          <a:xfrm>
            <a:off x="2606876" y="3212854"/>
            <a:ext cx="11449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159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music blocks.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4" name="Google Shape;384;p16"/>
          <p:cNvSpPr/>
          <p:nvPr/>
        </p:nvSpPr>
        <p:spPr>
          <a:xfrm>
            <a:off x="2728252" y="2541054"/>
            <a:ext cx="901699" cy="571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6"/>
          <p:cNvSpPr/>
          <p:nvPr/>
        </p:nvSpPr>
        <p:spPr>
          <a:xfrm>
            <a:off x="2721904" y="2534693"/>
            <a:ext cx="914400" cy="584200"/>
          </a:xfrm>
          <a:custGeom>
            <a:avLst/>
            <a:gdLst/>
            <a:ahLst/>
            <a:cxnLst/>
            <a:rect l="l" t="t" r="r" b="b"/>
            <a:pathLst>
              <a:path w="914400" h="584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539750"/>
                </a:lnTo>
                <a:lnTo>
                  <a:pt x="2001" y="553183"/>
                </a:lnTo>
                <a:lnTo>
                  <a:pt x="9042" y="567742"/>
                </a:lnTo>
                <a:lnTo>
                  <a:pt x="22674" y="579417"/>
                </a:lnTo>
                <a:lnTo>
                  <a:pt x="44450" y="584200"/>
                </a:lnTo>
                <a:lnTo>
                  <a:pt x="869950" y="584200"/>
                </a:lnTo>
                <a:lnTo>
                  <a:pt x="883383" y="582198"/>
                </a:lnTo>
                <a:lnTo>
                  <a:pt x="897942" y="575157"/>
                </a:lnTo>
                <a:lnTo>
                  <a:pt x="909617" y="561525"/>
                </a:lnTo>
                <a:lnTo>
                  <a:pt x="914400" y="539750"/>
                </a:lnTo>
                <a:lnTo>
                  <a:pt x="914400" y="44450"/>
                </a:lnTo>
                <a:lnTo>
                  <a:pt x="912398" y="31016"/>
                </a:lnTo>
                <a:lnTo>
                  <a:pt x="905357" y="16457"/>
                </a:lnTo>
                <a:lnTo>
                  <a:pt x="891725" y="4782"/>
                </a:lnTo>
                <a:lnTo>
                  <a:pt x="869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6"/>
          <p:cNvSpPr/>
          <p:nvPr/>
        </p:nvSpPr>
        <p:spPr>
          <a:xfrm>
            <a:off x="3496054" y="2875895"/>
            <a:ext cx="102552" cy="1143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6"/>
          <p:cNvSpPr txBox="1"/>
          <p:nvPr/>
        </p:nvSpPr>
        <p:spPr>
          <a:xfrm>
            <a:off x="1531551" y="1939923"/>
            <a:ext cx="575322" cy="17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2530284" y="4965703"/>
            <a:ext cx="787400" cy="180975"/>
          </a:xfrm>
          <a:custGeom>
            <a:avLst/>
            <a:gdLst/>
            <a:ahLst/>
            <a:cxnLst/>
            <a:rect l="l" t="t" r="r" b="b"/>
            <a:pathLst>
              <a:path w="787400" h="180975" extrusionOk="0">
                <a:moveTo>
                  <a:pt x="0" y="180555"/>
                </a:moveTo>
                <a:lnTo>
                  <a:pt x="0" y="0"/>
                </a:lnTo>
                <a:lnTo>
                  <a:pt x="78720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6"/>
          <p:cNvSpPr/>
          <p:nvPr/>
        </p:nvSpPr>
        <p:spPr>
          <a:xfrm>
            <a:off x="21463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6"/>
          <p:cNvSpPr/>
          <p:nvPr/>
        </p:nvSpPr>
        <p:spPr>
          <a:xfrm>
            <a:off x="0" y="5511800"/>
            <a:ext cx="4572000" cy="889000"/>
          </a:xfrm>
          <a:custGeom>
            <a:avLst/>
            <a:gdLst/>
            <a:ahLst/>
            <a:cxnLst/>
            <a:rect l="l" t="t" r="r" b="b"/>
            <a:pathLst>
              <a:path w="4572000" h="889000" extrusionOk="0">
                <a:moveTo>
                  <a:pt x="0" y="889000"/>
                </a:moveTo>
                <a:lnTo>
                  <a:pt x="4572000" y="889000"/>
                </a:lnTo>
                <a:lnTo>
                  <a:pt x="4572000" y="0"/>
                </a:lnTo>
                <a:lnTo>
                  <a:pt x="0" y="0"/>
                </a:lnTo>
                <a:lnTo>
                  <a:pt x="0" y="889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6"/>
          <p:cNvSpPr/>
          <p:nvPr/>
        </p:nvSpPr>
        <p:spPr>
          <a:xfrm>
            <a:off x="0" y="5499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6"/>
          <p:cNvSpPr txBox="1"/>
          <p:nvPr/>
        </p:nvSpPr>
        <p:spPr>
          <a:xfrm>
            <a:off x="1085968" y="5798256"/>
            <a:ext cx="2345615" cy="3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2781696" y="5792208"/>
            <a:ext cx="364642" cy="3646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2781696" y="57922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2999769" y="6013760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232669" y="233090"/>
            <a:ext cx="4101205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C595F-DAA2-4940-B4F5-20860E1F9BC0}"/>
              </a:ext>
            </a:extLst>
          </p:cNvPr>
          <p:cNvSpPr txBox="1"/>
          <p:nvPr/>
        </p:nvSpPr>
        <p:spPr>
          <a:xfrm>
            <a:off x="43403" y="5617230"/>
            <a:ext cx="452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17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7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7"/>
          <p:cNvSpPr/>
          <p:nvPr/>
        </p:nvSpPr>
        <p:spPr>
          <a:xfrm>
            <a:off x="1599679" y="46672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7"/>
          <p:cNvSpPr/>
          <p:nvPr/>
        </p:nvSpPr>
        <p:spPr>
          <a:xfrm>
            <a:off x="2199683" y="48997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7"/>
          <p:cNvSpPr/>
          <p:nvPr/>
        </p:nvSpPr>
        <p:spPr>
          <a:xfrm>
            <a:off x="2150534" y="48787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5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5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5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5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5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5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5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5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5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5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7"/>
          <p:cNvSpPr/>
          <p:nvPr/>
        </p:nvSpPr>
        <p:spPr>
          <a:xfrm>
            <a:off x="1599679" y="3718979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7"/>
          <p:cNvSpPr/>
          <p:nvPr/>
        </p:nvSpPr>
        <p:spPr>
          <a:xfrm>
            <a:off x="2222887" y="3999917"/>
            <a:ext cx="144240" cy="237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7"/>
          <p:cNvSpPr/>
          <p:nvPr/>
        </p:nvSpPr>
        <p:spPr>
          <a:xfrm>
            <a:off x="2186939" y="3984547"/>
            <a:ext cx="196850" cy="295910"/>
          </a:xfrm>
          <a:custGeom>
            <a:avLst/>
            <a:gdLst/>
            <a:ahLst/>
            <a:cxnLst/>
            <a:rect l="l" t="t" r="r" b="b"/>
            <a:pathLst>
              <a:path w="196850" h="295910" extrusionOk="0">
                <a:moveTo>
                  <a:pt x="82664" y="994"/>
                </a:moveTo>
                <a:lnTo>
                  <a:pt x="70807" y="3344"/>
                </a:lnTo>
                <a:lnTo>
                  <a:pt x="44411" y="5811"/>
                </a:lnTo>
                <a:lnTo>
                  <a:pt x="32346" y="8182"/>
                </a:lnTo>
                <a:lnTo>
                  <a:pt x="28023" y="20034"/>
                </a:lnTo>
                <a:lnTo>
                  <a:pt x="22988" y="31176"/>
                </a:lnTo>
                <a:lnTo>
                  <a:pt x="14546" y="38908"/>
                </a:lnTo>
                <a:lnTo>
                  <a:pt x="0" y="40529"/>
                </a:lnTo>
                <a:lnTo>
                  <a:pt x="0" y="47718"/>
                </a:lnTo>
                <a:lnTo>
                  <a:pt x="14134" y="95146"/>
                </a:lnTo>
                <a:lnTo>
                  <a:pt x="17384" y="141539"/>
                </a:lnTo>
                <a:lnTo>
                  <a:pt x="14480" y="198682"/>
                </a:lnTo>
                <a:lnTo>
                  <a:pt x="12250" y="239705"/>
                </a:lnTo>
                <a:lnTo>
                  <a:pt x="14376" y="295723"/>
                </a:lnTo>
                <a:lnTo>
                  <a:pt x="21564" y="295723"/>
                </a:lnTo>
                <a:lnTo>
                  <a:pt x="56087" y="283519"/>
                </a:lnTo>
                <a:lnTo>
                  <a:pt x="96172" y="276880"/>
                </a:lnTo>
                <a:lnTo>
                  <a:pt x="138488" y="272474"/>
                </a:lnTo>
                <a:lnTo>
                  <a:pt x="179705" y="266970"/>
                </a:lnTo>
                <a:lnTo>
                  <a:pt x="181102" y="252594"/>
                </a:lnTo>
                <a:lnTo>
                  <a:pt x="46723" y="252594"/>
                </a:lnTo>
                <a:lnTo>
                  <a:pt x="46283" y="215477"/>
                </a:lnTo>
                <a:lnTo>
                  <a:pt x="46159" y="203484"/>
                </a:lnTo>
                <a:lnTo>
                  <a:pt x="45996" y="159700"/>
                </a:lnTo>
                <a:lnTo>
                  <a:pt x="45025" y="114200"/>
                </a:lnTo>
                <a:lnTo>
                  <a:pt x="42068" y="68656"/>
                </a:lnTo>
                <a:lnTo>
                  <a:pt x="35941" y="22559"/>
                </a:lnTo>
                <a:lnTo>
                  <a:pt x="68903" y="15606"/>
                </a:lnTo>
                <a:lnTo>
                  <a:pt x="175231" y="15574"/>
                </a:lnTo>
                <a:lnTo>
                  <a:pt x="179705" y="15371"/>
                </a:lnTo>
                <a:lnTo>
                  <a:pt x="194081" y="15371"/>
                </a:lnTo>
                <a:lnTo>
                  <a:pt x="194081" y="12970"/>
                </a:lnTo>
                <a:lnTo>
                  <a:pt x="196430" y="5528"/>
                </a:lnTo>
                <a:lnTo>
                  <a:pt x="194566" y="1930"/>
                </a:lnTo>
                <a:lnTo>
                  <a:pt x="103414" y="1930"/>
                </a:lnTo>
                <a:lnTo>
                  <a:pt x="82664" y="994"/>
                </a:lnTo>
                <a:close/>
              </a:path>
              <a:path w="196850" h="295910" extrusionOk="0">
                <a:moveTo>
                  <a:pt x="186905" y="184306"/>
                </a:moveTo>
                <a:lnTo>
                  <a:pt x="164055" y="190210"/>
                </a:lnTo>
                <a:lnTo>
                  <a:pt x="139044" y="193952"/>
                </a:lnTo>
                <a:lnTo>
                  <a:pt x="112801" y="196465"/>
                </a:lnTo>
                <a:lnTo>
                  <a:pt x="86258" y="198682"/>
                </a:lnTo>
                <a:lnTo>
                  <a:pt x="176123" y="198682"/>
                </a:lnTo>
                <a:lnTo>
                  <a:pt x="177406" y="207279"/>
                </a:lnTo>
                <a:lnTo>
                  <a:pt x="179090" y="215477"/>
                </a:lnTo>
                <a:lnTo>
                  <a:pt x="180186" y="224262"/>
                </a:lnTo>
                <a:lnTo>
                  <a:pt x="179705" y="234623"/>
                </a:lnTo>
                <a:lnTo>
                  <a:pt x="144096" y="236622"/>
                </a:lnTo>
                <a:lnTo>
                  <a:pt x="110813" y="239270"/>
                </a:lnTo>
                <a:lnTo>
                  <a:pt x="78731" y="244087"/>
                </a:lnTo>
                <a:lnTo>
                  <a:pt x="46723" y="252594"/>
                </a:lnTo>
                <a:lnTo>
                  <a:pt x="181102" y="252594"/>
                </a:lnTo>
                <a:lnTo>
                  <a:pt x="181517" y="248325"/>
                </a:lnTo>
                <a:lnTo>
                  <a:pt x="186739" y="230572"/>
                </a:lnTo>
                <a:lnTo>
                  <a:pt x="190243" y="210353"/>
                </a:lnTo>
                <a:lnTo>
                  <a:pt x="186905" y="184306"/>
                </a:lnTo>
                <a:close/>
              </a:path>
              <a:path w="196850" h="295910" extrusionOk="0">
                <a:moveTo>
                  <a:pt x="117359" y="130683"/>
                </a:moveTo>
                <a:lnTo>
                  <a:pt x="94711" y="131211"/>
                </a:lnTo>
                <a:lnTo>
                  <a:pt x="71882" y="133976"/>
                </a:lnTo>
                <a:lnTo>
                  <a:pt x="75206" y="151321"/>
                </a:lnTo>
                <a:lnTo>
                  <a:pt x="75680" y="167937"/>
                </a:lnTo>
                <a:lnTo>
                  <a:pt x="75731" y="173524"/>
                </a:lnTo>
                <a:lnTo>
                  <a:pt x="75381" y="189018"/>
                </a:lnTo>
                <a:lnTo>
                  <a:pt x="75354" y="198682"/>
                </a:lnTo>
                <a:lnTo>
                  <a:pt x="75476" y="213046"/>
                </a:lnTo>
                <a:lnTo>
                  <a:pt x="100971" y="209787"/>
                </a:lnTo>
                <a:lnTo>
                  <a:pt x="126828" y="206893"/>
                </a:lnTo>
                <a:lnTo>
                  <a:pt x="152171" y="203484"/>
                </a:lnTo>
                <a:lnTo>
                  <a:pt x="176123" y="198682"/>
                </a:lnTo>
                <a:lnTo>
                  <a:pt x="86258" y="198682"/>
                </a:lnTo>
                <a:lnTo>
                  <a:pt x="86258" y="173524"/>
                </a:lnTo>
                <a:lnTo>
                  <a:pt x="102243" y="167937"/>
                </a:lnTo>
                <a:lnTo>
                  <a:pt x="120295" y="164423"/>
                </a:lnTo>
                <a:lnTo>
                  <a:pt x="140199" y="162763"/>
                </a:lnTo>
                <a:lnTo>
                  <a:pt x="161734" y="162741"/>
                </a:lnTo>
                <a:lnTo>
                  <a:pt x="170794" y="145997"/>
                </a:lnTo>
                <a:lnTo>
                  <a:pt x="176860" y="130904"/>
                </a:lnTo>
                <a:lnTo>
                  <a:pt x="141528" y="130904"/>
                </a:lnTo>
                <a:lnTo>
                  <a:pt x="117359" y="130683"/>
                </a:lnTo>
                <a:close/>
              </a:path>
              <a:path w="196850" h="295910" extrusionOk="0">
                <a:moveTo>
                  <a:pt x="181392" y="98035"/>
                </a:moveTo>
                <a:lnTo>
                  <a:pt x="168922" y="98035"/>
                </a:lnTo>
                <a:lnTo>
                  <a:pt x="171583" y="104354"/>
                </a:lnTo>
                <a:lnTo>
                  <a:pt x="170341" y="111580"/>
                </a:lnTo>
                <a:lnTo>
                  <a:pt x="168390" y="120120"/>
                </a:lnTo>
                <a:lnTo>
                  <a:pt x="168922" y="130382"/>
                </a:lnTo>
                <a:lnTo>
                  <a:pt x="141528" y="130904"/>
                </a:lnTo>
                <a:lnTo>
                  <a:pt x="176860" y="130904"/>
                </a:lnTo>
                <a:lnTo>
                  <a:pt x="178496" y="126834"/>
                </a:lnTo>
                <a:lnTo>
                  <a:pt x="182310" y="105854"/>
                </a:lnTo>
                <a:lnTo>
                  <a:pt x="181392" y="98035"/>
                </a:lnTo>
                <a:close/>
              </a:path>
              <a:path w="196850" h="295910" extrusionOk="0">
                <a:moveTo>
                  <a:pt x="75476" y="51312"/>
                </a:moveTo>
                <a:lnTo>
                  <a:pt x="73141" y="62312"/>
                </a:lnTo>
                <a:lnTo>
                  <a:pt x="72502" y="74596"/>
                </a:lnTo>
                <a:lnTo>
                  <a:pt x="72378" y="90847"/>
                </a:lnTo>
                <a:lnTo>
                  <a:pt x="71882" y="105223"/>
                </a:lnTo>
                <a:lnTo>
                  <a:pt x="96477" y="104779"/>
                </a:lnTo>
                <a:lnTo>
                  <a:pt x="119564" y="103267"/>
                </a:lnTo>
                <a:lnTo>
                  <a:pt x="143069" y="100937"/>
                </a:lnTo>
                <a:lnTo>
                  <a:pt x="168922" y="98035"/>
                </a:lnTo>
                <a:lnTo>
                  <a:pt x="181392" y="98035"/>
                </a:lnTo>
                <a:lnTo>
                  <a:pt x="180772" y="92753"/>
                </a:lnTo>
                <a:lnTo>
                  <a:pt x="107013" y="92753"/>
                </a:lnTo>
                <a:lnTo>
                  <a:pt x="82664" y="90847"/>
                </a:lnTo>
                <a:lnTo>
                  <a:pt x="85284" y="83659"/>
                </a:lnTo>
                <a:lnTo>
                  <a:pt x="85985" y="81587"/>
                </a:lnTo>
                <a:lnTo>
                  <a:pt x="87157" y="81351"/>
                </a:lnTo>
                <a:lnTo>
                  <a:pt x="90754" y="80966"/>
                </a:lnTo>
                <a:lnTo>
                  <a:pt x="161734" y="76470"/>
                </a:lnTo>
                <a:lnTo>
                  <a:pt x="164341" y="71526"/>
                </a:lnTo>
                <a:lnTo>
                  <a:pt x="166396" y="65915"/>
                </a:lnTo>
                <a:lnTo>
                  <a:pt x="171512" y="61988"/>
                </a:lnTo>
                <a:lnTo>
                  <a:pt x="183327" y="61988"/>
                </a:lnTo>
                <a:lnTo>
                  <a:pt x="185696" y="53068"/>
                </a:lnTo>
                <a:lnTo>
                  <a:pt x="97620" y="53068"/>
                </a:lnTo>
                <a:lnTo>
                  <a:pt x="75476" y="51312"/>
                </a:lnTo>
                <a:close/>
              </a:path>
              <a:path w="196850" h="295910" extrusionOk="0">
                <a:moveTo>
                  <a:pt x="179705" y="83659"/>
                </a:moveTo>
                <a:lnTo>
                  <a:pt x="153726" y="84210"/>
                </a:lnTo>
                <a:lnTo>
                  <a:pt x="130098" y="88891"/>
                </a:lnTo>
                <a:lnTo>
                  <a:pt x="107013" y="92753"/>
                </a:lnTo>
                <a:lnTo>
                  <a:pt x="180772" y="92753"/>
                </a:lnTo>
                <a:lnTo>
                  <a:pt x="179705" y="83659"/>
                </a:lnTo>
                <a:close/>
              </a:path>
              <a:path w="196850" h="295910" extrusionOk="0">
                <a:moveTo>
                  <a:pt x="183327" y="61988"/>
                </a:moveTo>
                <a:lnTo>
                  <a:pt x="171512" y="61988"/>
                </a:lnTo>
                <a:lnTo>
                  <a:pt x="183299" y="62094"/>
                </a:lnTo>
                <a:close/>
              </a:path>
              <a:path w="196850" h="295910" extrusionOk="0">
                <a:moveTo>
                  <a:pt x="194081" y="15371"/>
                </a:moveTo>
                <a:lnTo>
                  <a:pt x="179705" y="15371"/>
                </a:lnTo>
                <a:lnTo>
                  <a:pt x="176707" y="21355"/>
                </a:lnTo>
                <a:lnTo>
                  <a:pt x="175989" y="28909"/>
                </a:lnTo>
                <a:lnTo>
                  <a:pt x="175965" y="31176"/>
                </a:lnTo>
                <a:lnTo>
                  <a:pt x="176142" y="38754"/>
                </a:lnTo>
                <a:lnTo>
                  <a:pt x="176123" y="47718"/>
                </a:lnTo>
                <a:lnTo>
                  <a:pt x="147292" y="49119"/>
                </a:lnTo>
                <a:lnTo>
                  <a:pt x="121342" y="51620"/>
                </a:lnTo>
                <a:lnTo>
                  <a:pt x="97620" y="53068"/>
                </a:lnTo>
                <a:lnTo>
                  <a:pt x="185696" y="53068"/>
                </a:lnTo>
                <a:lnTo>
                  <a:pt x="185938" y="52156"/>
                </a:lnTo>
                <a:lnTo>
                  <a:pt x="187855" y="28909"/>
                </a:lnTo>
                <a:lnTo>
                  <a:pt x="190487" y="18965"/>
                </a:lnTo>
                <a:lnTo>
                  <a:pt x="194081" y="18965"/>
                </a:lnTo>
                <a:lnTo>
                  <a:pt x="194081" y="15371"/>
                </a:lnTo>
                <a:close/>
              </a:path>
              <a:path w="196850" h="295910" extrusionOk="0">
                <a:moveTo>
                  <a:pt x="175231" y="15574"/>
                </a:moveTo>
                <a:lnTo>
                  <a:pt x="102408" y="15574"/>
                </a:lnTo>
                <a:lnTo>
                  <a:pt x="138619" y="17237"/>
                </a:lnTo>
                <a:lnTo>
                  <a:pt x="175231" y="15574"/>
                </a:lnTo>
                <a:close/>
              </a:path>
              <a:path w="196850" h="295910" extrusionOk="0">
                <a:moveTo>
                  <a:pt x="185333" y="0"/>
                </a:moveTo>
                <a:lnTo>
                  <a:pt x="176322" y="104"/>
                </a:lnTo>
                <a:lnTo>
                  <a:pt x="167208" y="653"/>
                </a:lnTo>
                <a:lnTo>
                  <a:pt x="158153" y="994"/>
                </a:lnTo>
                <a:lnTo>
                  <a:pt x="122551" y="1880"/>
                </a:lnTo>
                <a:lnTo>
                  <a:pt x="103414" y="1930"/>
                </a:lnTo>
                <a:lnTo>
                  <a:pt x="194566" y="1930"/>
                </a:lnTo>
                <a:lnTo>
                  <a:pt x="194081" y="994"/>
                </a:lnTo>
                <a:lnTo>
                  <a:pt x="1853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7"/>
          <p:cNvSpPr/>
          <p:nvPr/>
        </p:nvSpPr>
        <p:spPr>
          <a:xfrm>
            <a:off x="1599679" y="277072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499"/>
                </a:moveTo>
                <a:lnTo>
                  <a:pt x="1372654" y="825499"/>
                </a:lnTo>
                <a:lnTo>
                  <a:pt x="1372654" y="0"/>
                </a:lnTo>
                <a:lnTo>
                  <a:pt x="0" y="0"/>
                </a:lnTo>
                <a:lnTo>
                  <a:pt x="0" y="82549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7"/>
          <p:cNvSpPr/>
          <p:nvPr/>
        </p:nvSpPr>
        <p:spPr>
          <a:xfrm>
            <a:off x="2155049" y="2909391"/>
            <a:ext cx="299720" cy="493395"/>
          </a:xfrm>
          <a:custGeom>
            <a:avLst/>
            <a:gdLst/>
            <a:ahLst/>
            <a:cxnLst/>
            <a:rect l="l" t="t" r="r" b="b"/>
            <a:pathLst>
              <a:path w="299719" h="493395" extrusionOk="0">
                <a:moveTo>
                  <a:pt x="91204" y="0"/>
                </a:moveTo>
                <a:lnTo>
                  <a:pt x="45683" y="3761"/>
                </a:lnTo>
                <a:lnTo>
                  <a:pt x="0" y="15507"/>
                </a:lnTo>
                <a:lnTo>
                  <a:pt x="8022" y="68846"/>
                </a:lnTo>
                <a:lnTo>
                  <a:pt x="13676" y="121686"/>
                </a:lnTo>
                <a:lnTo>
                  <a:pt x="17383" y="174207"/>
                </a:lnTo>
                <a:lnTo>
                  <a:pt x="19565" y="226591"/>
                </a:lnTo>
                <a:lnTo>
                  <a:pt x="20644" y="279018"/>
                </a:lnTo>
                <a:lnTo>
                  <a:pt x="21042" y="331668"/>
                </a:lnTo>
                <a:lnTo>
                  <a:pt x="21137" y="368216"/>
                </a:lnTo>
                <a:lnTo>
                  <a:pt x="21254" y="397955"/>
                </a:lnTo>
                <a:lnTo>
                  <a:pt x="21480" y="438365"/>
                </a:lnTo>
                <a:lnTo>
                  <a:pt x="22364" y="492773"/>
                </a:lnTo>
                <a:lnTo>
                  <a:pt x="66736" y="479993"/>
                </a:lnTo>
                <a:lnTo>
                  <a:pt x="110830" y="471089"/>
                </a:lnTo>
                <a:lnTo>
                  <a:pt x="155338" y="465124"/>
                </a:lnTo>
                <a:lnTo>
                  <a:pt x="200954" y="461160"/>
                </a:lnTo>
                <a:lnTo>
                  <a:pt x="298284" y="455486"/>
                </a:lnTo>
                <a:lnTo>
                  <a:pt x="299273" y="433984"/>
                </a:lnTo>
                <a:lnTo>
                  <a:pt x="296995" y="415756"/>
                </a:lnTo>
                <a:lnTo>
                  <a:pt x="295962" y="410731"/>
                </a:lnTo>
                <a:lnTo>
                  <a:pt x="82029" y="410731"/>
                </a:lnTo>
                <a:lnTo>
                  <a:pt x="81667" y="368216"/>
                </a:lnTo>
                <a:lnTo>
                  <a:pt x="82653" y="324349"/>
                </a:lnTo>
                <a:lnTo>
                  <a:pt x="81459" y="282658"/>
                </a:lnTo>
                <a:lnTo>
                  <a:pt x="74561" y="246673"/>
                </a:lnTo>
                <a:lnTo>
                  <a:pt x="121936" y="240936"/>
                </a:lnTo>
                <a:lnTo>
                  <a:pt x="168924" y="239840"/>
                </a:lnTo>
                <a:lnTo>
                  <a:pt x="243128" y="239840"/>
                </a:lnTo>
                <a:lnTo>
                  <a:pt x="275907" y="239218"/>
                </a:lnTo>
                <a:lnTo>
                  <a:pt x="274805" y="217920"/>
                </a:lnTo>
                <a:lnTo>
                  <a:pt x="278855" y="200195"/>
                </a:lnTo>
                <a:lnTo>
                  <a:pt x="281118" y="187021"/>
                </a:lnTo>
                <a:lnTo>
                  <a:pt x="74561" y="187021"/>
                </a:lnTo>
                <a:lnTo>
                  <a:pt x="75742" y="152767"/>
                </a:lnTo>
                <a:lnTo>
                  <a:pt x="75847" y="123475"/>
                </a:lnTo>
                <a:lnTo>
                  <a:pt x="77176" y="97990"/>
                </a:lnTo>
                <a:lnTo>
                  <a:pt x="82029" y="75159"/>
                </a:lnTo>
                <a:lnTo>
                  <a:pt x="183728" y="75159"/>
                </a:lnTo>
                <a:lnTo>
                  <a:pt x="231024" y="70603"/>
                </a:lnTo>
                <a:lnTo>
                  <a:pt x="290829" y="67704"/>
                </a:lnTo>
                <a:lnTo>
                  <a:pt x="290882" y="49109"/>
                </a:lnTo>
                <a:lnTo>
                  <a:pt x="290447" y="30030"/>
                </a:lnTo>
                <a:lnTo>
                  <a:pt x="292067" y="13008"/>
                </a:lnTo>
                <a:lnTo>
                  <a:pt x="296318" y="4515"/>
                </a:lnTo>
                <a:lnTo>
                  <a:pt x="240102" y="4515"/>
                </a:lnTo>
                <a:lnTo>
                  <a:pt x="187082" y="3587"/>
                </a:lnTo>
                <a:lnTo>
                  <a:pt x="137893" y="1012"/>
                </a:lnTo>
                <a:lnTo>
                  <a:pt x="91204" y="0"/>
                </a:lnTo>
                <a:close/>
              </a:path>
              <a:path w="299719" h="493395" extrusionOk="0">
                <a:moveTo>
                  <a:pt x="290829" y="380912"/>
                </a:moveTo>
                <a:lnTo>
                  <a:pt x="241142" y="390879"/>
                </a:lnTo>
                <a:lnTo>
                  <a:pt x="188563" y="397955"/>
                </a:lnTo>
                <a:lnTo>
                  <a:pt x="134917" y="403964"/>
                </a:lnTo>
                <a:lnTo>
                  <a:pt x="82029" y="410731"/>
                </a:lnTo>
                <a:lnTo>
                  <a:pt x="295962" y="410731"/>
                </a:lnTo>
                <a:lnTo>
                  <a:pt x="293498" y="398748"/>
                </a:lnTo>
                <a:lnTo>
                  <a:pt x="290829" y="380912"/>
                </a:lnTo>
                <a:close/>
              </a:path>
              <a:path w="299719" h="493395" extrusionOk="0">
                <a:moveTo>
                  <a:pt x="243128" y="239840"/>
                </a:moveTo>
                <a:lnTo>
                  <a:pt x="168924" y="239840"/>
                </a:lnTo>
                <a:lnTo>
                  <a:pt x="219067" y="240297"/>
                </a:lnTo>
                <a:lnTo>
                  <a:pt x="243128" y="239840"/>
                </a:lnTo>
                <a:close/>
              </a:path>
              <a:path w="299719" h="493395" extrusionOk="0">
                <a:moveTo>
                  <a:pt x="275907" y="172098"/>
                </a:moveTo>
                <a:lnTo>
                  <a:pt x="222262" y="178118"/>
                </a:lnTo>
                <a:lnTo>
                  <a:pt x="173491" y="182955"/>
                </a:lnTo>
                <a:lnTo>
                  <a:pt x="125592" y="186095"/>
                </a:lnTo>
                <a:lnTo>
                  <a:pt x="74561" y="187021"/>
                </a:lnTo>
                <a:lnTo>
                  <a:pt x="281118" y="187021"/>
                </a:lnTo>
                <a:lnTo>
                  <a:pt x="281431" y="185202"/>
                </a:lnTo>
                <a:lnTo>
                  <a:pt x="275907" y="172098"/>
                </a:lnTo>
                <a:close/>
              </a:path>
              <a:path w="299719" h="493395" extrusionOk="0">
                <a:moveTo>
                  <a:pt x="183728" y="75159"/>
                </a:moveTo>
                <a:lnTo>
                  <a:pt x="82029" y="75159"/>
                </a:lnTo>
                <a:lnTo>
                  <a:pt x="127968" y="78797"/>
                </a:lnTo>
                <a:lnTo>
                  <a:pt x="177185" y="75789"/>
                </a:lnTo>
                <a:lnTo>
                  <a:pt x="183728" y="75159"/>
                </a:lnTo>
                <a:close/>
              </a:path>
              <a:path w="299719" h="493395" extrusionOk="0">
                <a:moveTo>
                  <a:pt x="298284" y="585"/>
                </a:moveTo>
                <a:lnTo>
                  <a:pt x="240102" y="4515"/>
                </a:lnTo>
                <a:lnTo>
                  <a:pt x="296318" y="4515"/>
                </a:lnTo>
                <a:lnTo>
                  <a:pt x="298284" y="585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7"/>
          <p:cNvSpPr/>
          <p:nvPr/>
        </p:nvSpPr>
        <p:spPr>
          <a:xfrm>
            <a:off x="2080467" y="2878092"/>
            <a:ext cx="405130" cy="614045"/>
          </a:xfrm>
          <a:custGeom>
            <a:avLst/>
            <a:gdLst/>
            <a:ahLst/>
            <a:cxnLst/>
            <a:rect l="l" t="t" r="r" b="b"/>
            <a:pathLst>
              <a:path w="405130" h="614045" extrusionOk="0">
                <a:moveTo>
                  <a:pt x="171513" y="2059"/>
                </a:moveTo>
                <a:lnTo>
                  <a:pt x="146911" y="6932"/>
                </a:lnTo>
                <a:lnTo>
                  <a:pt x="92150" y="12053"/>
                </a:lnTo>
                <a:lnTo>
                  <a:pt x="67119" y="16968"/>
                </a:lnTo>
                <a:lnTo>
                  <a:pt x="58150" y="41563"/>
                </a:lnTo>
                <a:lnTo>
                  <a:pt x="47704" y="64678"/>
                </a:lnTo>
                <a:lnTo>
                  <a:pt x="30186" y="80718"/>
                </a:lnTo>
                <a:lnTo>
                  <a:pt x="0" y="84088"/>
                </a:lnTo>
                <a:lnTo>
                  <a:pt x="0" y="98998"/>
                </a:lnTo>
                <a:lnTo>
                  <a:pt x="16828" y="144279"/>
                </a:lnTo>
                <a:lnTo>
                  <a:pt x="27761" y="188617"/>
                </a:lnTo>
                <a:lnTo>
                  <a:pt x="33824" y="232428"/>
                </a:lnTo>
                <a:lnTo>
                  <a:pt x="36040" y="276124"/>
                </a:lnTo>
                <a:lnTo>
                  <a:pt x="35432" y="320119"/>
                </a:lnTo>
                <a:lnTo>
                  <a:pt x="33025" y="364828"/>
                </a:lnTo>
                <a:lnTo>
                  <a:pt x="29747" y="412205"/>
                </a:lnTo>
                <a:lnTo>
                  <a:pt x="26908" y="458039"/>
                </a:lnTo>
                <a:lnTo>
                  <a:pt x="25413" y="502391"/>
                </a:lnTo>
                <a:lnTo>
                  <a:pt x="25342" y="515211"/>
                </a:lnTo>
                <a:lnTo>
                  <a:pt x="25879" y="559070"/>
                </a:lnTo>
                <a:lnTo>
                  <a:pt x="29832" y="613551"/>
                </a:lnTo>
                <a:lnTo>
                  <a:pt x="44742" y="613551"/>
                </a:lnTo>
                <a:lnTo>
                  <a:pt x="83859" y="597271"/>
                </a:lnTo>
                <a:lnTo>
                  <a:pt x="127711" y="585726"/>
                </a:lnTo>
                <a:lnTo>
                  <a:pt x="175009" y="577627"/>
                </a:lnTo>
                <a:lnTo>
                  <a:pt x="224462" y="571684"/>
                </a:lnTo>
                <a:lnTo>
                  <a:pt x="324677" y="561110"/>
                </a:lnTo>
                <a:lnTo>
                  <a:pt x="372859" y="553899"/>
                </a:lnTo>
                <a:lnTo>
                  <a:pt x="375753" y="524067"/>
                </a:lnTo>
                <a:lnTo>
                  <a:pt x="96951" y="524067"/>
                </a:lnTo>
                <a:lnTo>
                  <a:pt x="96063" y="469663"/>
                </a:lnTo>
                <a:lnTo>
                  <a:pt x="95750" y="412205"/>
                </a:lnTo>
                <a:lnTo>
                  <a:pt x="95625" y="364828"/>
                </a:lnTo>
                <a:lnTo>
                  <a:pt x="95221" y="310321"/>
                </a:lnTo>
                <a:lnTo>
                  <a:pt x="94141" y="257894"/>
                </a:lnTo>
                <a:lnTo>
                  <a:pt x="91958" y="205509"/>
                </a:lnTo>
                <a:lnTo>
                  <a:pt x="88250" y="152986"/>
                </a:lnTo>
                <a:lnTo>
                  <a:pt x="82596" y="100144"/>
                </a:lnTo>
                <a:lnTo>
                  <a:pt x="74574" y="46801"/>
                </a:lnTo>
                <a:lnTo>
                  <a:pt x="120262" y="35055"/>
                </a:lnTo>
                <a:lnTo>
                  <a:pt x="165784" y="31293"/>
                </a:lnTo>
                <a:lnTo>
                  <a:pt x="403256" y="31293"/>
                </a:lnTo>
                <a:lnTo>
                  <a:pt x="403375" y="29598"/>
                </a:lnTo>
                <a:lnTo>
                  <a:pt x="404515" y="19569"/>
                </a:lnTo>
                <a:lnTo>
                  <a:pt x="404743" y="10107"/>
                </a:lnTo>
                <a:lnTo>
                  <a:pt x="403185" y="3996"/>
                </a:lnTo>
                <a:lnTo>
                  <a:pt x="214569" y="3996"/>
                </a:lnTo>
                <a:lnTo>
                  <a:pt x="171513" y="2059"/>
                </a:lnTo>
                <a:close/>
              </a:path>
              <a:path w="405130" h="614045" extrusionOk="0">
                <a:moveTo>
                  <a:pt x="387781" y="382386"/>
                </a:moveTo>
                <a:lnTo>
                  <a:pt x="340381" y="394640"/>
                </a:lnTo>
                <a:lnTo>
                  <a:pt x="288491" y="402406"/>
                </a:lnTo>
                <a:lnTo>
                  <a:pt x="234046" y="407616"/>
                </a:lnTo>
                <a:lnTo>
                  <a:pt x="178981" y="412205"/>
                </a:lnTo>
                <a:lnTo>
                  <a:pt x="365404" y="412205"/>
                </a:lnTo>
                <a:lnTo>
                  <a:pt x="368072" y="430044"/>
                </a:lnTo>
                <a:lnTo>
                  <a:pt x="371570" y="447054"/>
                </a:lnTo>
                <a:lnTo>
                  <a:pt x="373848" y="465283"/>
                </a:lnTo>
                <a:lnTo>
                  <a:pt x="372859" y="486780"/>
                </a:lnTo>
                <a:lnTo>
                  <a:pt x="275532" y="492462"/>
                </a:lnTo>
                <a:lnTo>
                  <a:pt x="229919" y="496427"/>
                </a:lnTo>
                <a:lnTo>
                  <a:pt x="185413" y="502391"/>
                </a:lnTo>
                <a:lnTo>
                  <a:pt x="141322" y="511292"/>
                </a:lnTo>
                <a:lnTo>
                  <a:pt x="96951" y="524067"/>
                </a:lnTo>
                <a:lnTo>
                  <a:pt x="375753" y="524067"/>
                </a:lnTo>
                <a:lnTo>
                  <a:pt x="376612" y="515211"/>
                </a:lnTo>
                <a:lnTo>
                  <a:pt x="387445" y="478377"/>
                </a:lnTo>
                <a:lnTo>
                  <a:pt x="394715" y="436425"/>
                </a:lnTo>
                <a:lnTo>
                  <a:pt x="387781" y="382386"/>
                </a:lnTo>
                <a:close/>
              </a:path>
              <a:path w="405130" h="614045" extrusionOk="0">
                <a:moveTo>
                  <a:pt x="243506" y="271137"/>
                </a:moveTo>
                <a:lnTo>
                  <a:pt x="196518" y="272235"/>
                </a:lnTo>
                <a:lnTo>
                  <a:pt x="149148" y="277979"/>
                </a:lnTo>
                <a:lnTo>
                  <a:pt x="156044" y="313963"/>
                </a:lnTo>
                <a:lnTo>
                  <a:pt x="157027" y="348425"/>
                </a:lnTo>
                <a:lnTo>
                  <a:pt x="157135" y="360008"/>
                </a:lnTo>
                <a:lnTo>
                  <a:pt x="156354" y="394640"/>
                </a:lnTo>
                <a:lnTo>
                  <a:pt x="156268" y="402406"/>
                </a:lnTo>
                <a:lnTo>
                  <a:pt x="156603" y="442037"/>
                </a:lnTo>
                <a:lnTo>
                  <a:pt x="209493" y="435271"/>
                </a:lnTo>
                <a:lnTo>
                  <a:pt x="263142" y="429260"/>
                </a:lnTo>
                <a:lnTo>
                  <a:pt x="315721" y="422180"/>
                </a:lnTo>
                <a:lnTo>
                  <a:pt x="365404" y="412205"/>
                </a:lnTo>
                <a:lnTo>
                  <a:pt x="178981" y="412205"/>
                </a:lnTo>
                <a:lnTo>
                  <a:pt x="178981" y="360008"/>
                </a:lnTo>
                <a:lnTo>
                  <a:pt x="212138" y="348425"/>
                </a:lnTo>
                <a:lnTo>
                  <a:pt x="249589" y="341133"/>
                </a:lnTo>
                <a:lnTo>
                  <a:pt x="290884" y="337684"/>
                </a:lnTo>
                <a:lnTo>
                  <a:pt x="335572" y="337631"/>
                </a:lnTo>
                <a:lnTo>
                  <a:pt x="354369" y="302901"/>
                </a:lnTo>
                <a:lnTo>
                  <a:pt x="366951" y="271596"/>
                </a:lnTo>
                <a:lnTo>
                  <a:pt x="293652" y="271596"/>
                </a:lnTo>
                <a:lnTo>
                  <a:pt x="243506" y="271137"/>
                </a:lnTo>
                <a:close/>
              </a:path>
              <a:path w="405130" h="614045" extrusionOk="0">
                <a:moveTo>
                  <a:pt x="376356" y="203404"/>
                </a:moveTo>
                <a:lnTo>
                  <a:pt x="350494" y="203404"/>
                </a:lnTo>
                <a:lnTo>
                  <a:pt x="356013" y="216507"/>
                </a:lnTo>
                <a:lnTo>
                  <a:pt x="353437" y="231497"/>
                </a:lnTo>
                <a:lnTo>
                  <a:pt x="349390" y="249221"/>
                </a:lnTo>
                <a:lnTo>
                  <a:pt x="350494" y="270524"/>
                </a:lnTo>
                <a:lnTo>
                  <a:pt x="293652" y="271596"/>
                </a:lnTo>
                <a:lnTo>
                  <a:pt x="366951" y="271596"/>
                </a:lnTo>
                <a:lnTo>
                  <a:pt x="370346" y="263150"/>
                </a:lnTo>
                <a:lnTo>
                  <a:pt x="378257" y="219625"/>
                </a:lnTo>
                <a:lnTo>
                  <a:pt x="376356" y="203404"/>
                </a:lnTo>
                <a:close/>
              </a:path>
              <a:path w="405130" h="614045" extrusionOk="0">
                <a:moveTo>
                  <a:pt x="156603" y="106465"/>
                </a:moveTo>
                <a:lnTo>
                  <a:pt x="151752" y="129289"/>
                </a:lnTo>
                <a:lnTo>
                  <a:pt x="150428" y="154770"/>
                </a:lnTo>
                <a:lnTo>
                  <a:pt x="150315" y="184423"/>
                </a:lnTo>
                <a:lnTo>
                  <a:pt x="149148" y="218314"/>
                </a:lnTo>
                <a:lnTo>
                  <a:pt x="200172" y="217394"/>
                </a:lnTo>
                <a:lnTo>
                  <a:pt x="248069" y="214255"/>
                </a:lnTo>
                <a:lnTo>
                  <a:pt x="296842" y="209419"/>
                </a:lnTo>
                <a:lnTo>
                  <a:pt x="350494" y="203404"/>
                </a:lnTo>
                <a:lnTo>
                  <a:pt x="376356" y="203404"/>
                </a:lnTo>
                <a:lnTo>
                  <a:pt x="375070" y="192433"/>
                </a:lnTo>
                <a:lnTo>
                  <a:pt x="222036" y="192433"/>
                </a:lnTo>
                <a:lnTo>
                  <a:pt x="171513" y="188482"/>
                </a:lnTo>
                <a:lnTo>
                  <a:pt x="176724" y="174239"/>
                </a:lnTo>
                <a:lnTo>
                  <a:pt x="178406" y="169270"/>
                </a:lnTo>
                <a:lnTo>
                  <a:pt x="180836" y="168783"/>
                </a:lnTo>
                <a:lnTo>
                  <a:pt x="188290" y="167984"/>
                </a:lnTo>
                <a:lnTo>
                  <a:pt x="335572" y="158662"/>
                </a:lnTo>
                <a:lnTo>
                  <a:pt x="340978" y="148399"/>
                </a:lnTo>
                <a:lnTo>
                  <a:pt x="345241" y="136760"/>
                </a:lnTo>
                <a:lnTo>
                  <a:pt x="355854" y="128614"/>
                </a:lnTo>
                <a:lnTo>
                  <a:pt x="380371" y="128614"/>
                </a:lnTo>
                <a:lnTo>
                  <a:pt x="385285" y="110101"/>
                </a:lnTo>
                <a:lnTo>
                  <a:pt x="202548" y="110101"/>
                </a:lnTo>
                <a:lnTo>
                  <a:pt x="156603" y="106465"/>
                </a:lnTo>
                <a:close/>
              </a:path>
              <a:path w="405130" h="614045" extrusionOk="0">
                <a:moveTo>
                  <a:pt x="372859" y="173572"/>
                </a:moveTo>
                <a:lnTo>
                  <a:pt x="318964" y="174714"/>
                </a:lnTo>
                <a:lnTo>
                  <a:pt x="269938" y="184423"/>
                </a:lnTo>
                <a:lnTo>
                  <a:pt x="222036" y="192433"/>
                </a:lnTo>
                <a:lnTo>
                  <a:pt x="375070" y="192433"/>
                </a:lnTo>
                <a:lnTo>
                  <a:pt x="372859" y="173572"/>
                </a:lnTo>
                <a:close/>
              </a:path>
              <a:path w="405130" h="614045" extrusionOk="0">
                <a:moveTo>
                  <a:pt x="380371" y="128614"/>
                </a:moveTo>
                <a:lnTo>
                  <a:pt x="355854" y="128614"/>
                </a:lnTo>
                <a:lnTo>
                  <a:pt x="380314" y="128830"/>
                </a:lnTo>
                <a:lnTo>
                  <a:pt x="380371" y="128614"/>
                </a:lnTo>
                <a:close/>
              </a:path>
              <a:path w="405130" h="614045" extrusionOk="0">
                <a:moveTo>
                  <a:pt x="403215" y="31878"/>
                </a:moveTo>
                <a:lnTo>
                  <a:pt x="372859" y="31878"/>
                </a:lnTo>
                <a:lnTo>
                  <a:pt x="366642" y="44309"/>
                </a:lnTo>
                <a:lnTo>
                  <a:pt x="365151" y="59971"/>
                </a:lnTo>
                <a:lnTo>
                  <a:pt x="365098" y="64678"/>
                </a:lnTo>
                <a:lnTo>
                  <a:pt x="365456" y="80409"/>
                </a:lnTo>
                <a:lnTo>
                  <a:pt x="365404" y="98998"/>
                </a:lnTo>
                <a:lnTo>
                  <a:pt x="305600" y="101899"/>
                </a:lnTo>
                <a:lnTo>
                  <a:pt x="251764" y="107089"/>
                </a:lnTo>
                <a:lnTo>
                  <a:pt x="202548" y="110101"/>
                </a:lnTo>
                <a:lnTo>
                  <a:pt x="385285" y="110101"/>
                </a:lnTo>
                <a:lnTo>
                  <a:pt x="385789" y="108204"/>
                </a:lnTo>
                <a:lnTo>
                  <a:pt x="389761" y="59971"/>
                </a:lnTo>
                <a:lnTo>
                  <a:pt x="395236" y="39346"/>
                </a:lnTo>
                <a:lnTo>
                  <a:pt x="402691" y="39346"/>
                </a:lnTo>
                <a:lnTo>
                  <a:pt x="403215" y="31878"/>
                </a:lnTo>
                <a:close/>
              </a:path>
              <a:path w="405130" h="614045" extrusionOk="0">
                <a:moveTo>
                  <a:pt x="403256" y="31293"/>
                </a:moveTo>
                <a:lnTo>
                  <a:pt x="165784" y="31293"/>
                </a:lnTo>
                <a:lnTo>
                  <a:pt x="212472" y="32305"/>
                </a:lnTo>
                <a:lnTo>
                  <a:pt x="261659" y="34881"/>
                </a:lnTo>
                <a:lnTo>
                  <a:pt x="314677" y="35809"/>
                </a:lnTo>
                <a:lnTo>
                  <a:pt x="372859" y="31878"/>
                </a:lnTo>
                <a:lnTo>
                  <a:pt x="403215" y="31878"/>
                </a:lnTo>
                <a:lnTo>
                  <a:pt x="403256" y="31293"/>
                </a:lnTo>
                <a:close/>
              </a:path>
              <a:path w="405130" h="614045" extrusionOk="0">
                <a:moveTo>
                  <a:pt x="384533" y="0"/>
                </a:moveTo>
                <a:lnTo>
                  <a:pt x="365829" y="216"/>
                </a:lnTo>
                <a:lnTo>
                  <a:pt x="346916" y="1353"/>
                </a:lnTo>
                <a:lnTo>
                  <a:pt x="328129" y="2059"/>
                </a:lnTo>
                <a:lnTo>
                  <a:pt x="254279" y="3892"/>
                </a:lnTo>
                <a:lnTo>
                  <a:pt x="214569" y="3996"/>
                </a:lnTo>
                <a:lnTo>
                  <a:pt x="403185" y="3996"/>
                </a:lnTo>
                <a:lnTo>
                  <a:pt x="402691" y="2059"/>
                </a:lnTo>
                <a:lnTo>
                  <a:pt x="3845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7"/>
          <p:cNvSpPr txBox="1"/>
          <p:nvPr/>
        </p:nvSpPr>
        <p:spPr>
          <a:xfrm>
            <a:off x="698500" y="1263650"/>
            <a:ext cx="3162165" cy="3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get bigger and then smaller.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7"/>
          <p:cNvSpPr txBox="1">
            <a:spLocks noGrp="1"/>
          </p:cNvSpPr>
          <p:nvPr>
            <p:ph type="title"/>
          </p:nvPr>
        </p:nvSpPr>
        <p:spPr>
          <a:xfrm>
            <a:off x="698500" y="433114"/>
            <a:ext cx="3226797" cy="65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Change Size</a:t>
            </a:r>
            <a:endParaRPr sz="2400" dirty="0"/>
          </a:p>
        </p:txBody>
      </p:sp>
      <p:sp>
        <p:nvSpPr>
          <p:cNvPr id="419" name="Google Shape;419;p17"/>
          <p:cNvSpPr/>
          <p:nvPr/>
        </p:nvSpPr>
        <p:spPr>
          <a:xfrm>
            <a:off x="1599679" y="18224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7"/>
          <p:cNvSpPr/>
          <p:nvPr/>
        </p:nvSpPr>
        <p:spPr>
          <a:xfrm>
            <a:off x="2199683" y="20676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7"/>
          <p:cNvSpPr/>
          <p:nvPr/>
        </p:nvSpPr>
        <p:spPr>
          <a:xfrm>
            <a:off x="2150534" y="20466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4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4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4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4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4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4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4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4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4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4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7"/>
          <p:cNvSpPr/>
          <p:nvPr/>
        </p:nvSpPr>
        <p:spPr>
          <a:xfrm>
            <a:off x="2364220" y="2336695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7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8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8"/>
          <p:cNvSpPr/>
          <p:nvPr/>
        </p:nvSpPr>
        <p:spPr>
          <a:xfrm>
            <a:off x="2133600" y="581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8"/>
          <p:cNvSpPr/>
          <p:nvPr/>
        </p:nvSpPr>
        <p:spPr>
          <a:xfrm>
            <a:off x="0" y="927087"/>
            <a:ext cx="4572000" cy="1486535"/>
          </a:xfrm>
          <a:custGeom>
            <a:avLst/>
            <a:gdLst/>
            <a:ahLst/>
            <a:cxnLst/>
            <a:rect l="l" t="t" r="r" b="b"/>
            <a:pathLst>
              <a:path w="4572000" h="1486535" extrusionOk="0">
                <a:moveTo>
                  <a:pt x="0" y="1485912"/>
                </a:moveTo>
                <a:lnTo>
                  <a:pt x="4572000" y="1485912"/>
                </a:lnTo>
                <a:lnTo>
                  <a:pt x="4572000" y="0"/>
                </a:lnTo>
                <a:lnTo>
                  <a:pt x="0" y="0"/>
                </a:lnTo>
                <a:lnTo>
                  <a:pt x="0" y="14859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8"/>
          <p:cNvSpPr/>
          <p:nvPr/>
        </p:nvSpPr>
        <p:spPr>
          <a:xfrm>
            <a:off x="0" y="2413000"/>
            <a:ext cx="4572000" cy="2176145"/>
          </a:xfrm>
          <a:custGeom>
            <a:avLst/>
            <a:gdLst/>
            <a:ahLst/>
            <a:cxnLst/>
            <a:rect l="l" t="t" r="r" b="b"/>
            <a:pathLst>
              <a:path w="4572000" h="2176145" extrusionOk="0">
                <a:moveTo>
                  <a:pt x="0" y="2175776"/>
                </a:moveTo>
                <a:lnTo>
                  <a:pt x="4572000" y="2175776"/>
                </a:lnTo>
                <a:lnTo>
                  <a:pt x="4572000" y="0"/>
                </a:lnTo>
                <a:lnTo>
                  <a:pt x="0" y="0"/>
                </a:lnTo>
                <a:lnTo>
                  <a:pt x="0" y="21757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8"/>
          <p:cNvSpPr/>
          <p:nvPr/>
        </p:nvSpPr>
        <p:spPr>
          <a:xfrm>
            <a:off x="0" y="2400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1434184" y="252470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0" y="458877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5307"/>
                </a:moveTo>
                <a:lnTo>
                  <a:pt x="4572000" y="655307"/>
                </a:lnTo>
                <a:lnTo>
                  <a:pt x="4572000" y="0"/>
                </a:lnTo>
                <a:lnTo>
                  <a:pt x="0" y="0"/>
                </a:lnTo>
                <a:lnTo>
                  <a:pt x="0" y="65530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8"/>
          <p:cNvSpPr/>
          <p:nvPr/>
        </p:nvSpPr>
        <p:spPr>
          <a:xfrm>
            <a:off x="0" y="457606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8"/>
          <p:cNvSpPr/>
          <p:nvPr/>
        </p:nvSpPr>
        <p:spPr>
          <a:xfrm>
            <a:off x="0" y="5244084"/>
            <a:ext cx="4572000" cy="1156970"/>
          </a:xfrm>
          <a:custGeom>
            <a:avLst/>
            <a:gdLst/>
            <a:ahLst/>
            <a:cxnLst/>
            <a:rect l="l" t="t" r="r" b="b"/>
            <a:pathLst>
              <a:path w="4572000" h="1156970" extrusionOk="0">
                <a:moveTo>
                  <a:pt x="0" y="1156715"/>
                </a:moveTo>
                <a:lnTo>
                  <a:pt x="4572000" y="1156715"/>
                </a:lnTo>
                <a:lnTo>
                  <a:pt x="4572000" y="0"/>
                </a:lnTo>
                <a:lnTo>
                  <a:pt x="0" y="0"/>
                </a:lnTo>
                <a:lnTo>
                  <a:pt x="0" y="115671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8"/>
          <p:cNvSpPr/>
          <p:nvPr/>
        </p:nvSpPr>
        <p:spPr>
          <a:xfrm>
            <a:off x="0" y="52313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8"/>
          <p:cNvSpPr/>
          <p:nvPr/>
        </p:nvSpPr>
        <p:spPr>
          <a:xfrm>
            <a:off x="3410661" y="1351914"/>
            <a:ext cx="712475" cy="712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8"/>
          <p:cNvSpPr/>
          <p:nvPr/>
        </p:nvSpPr>
        <p:spPr>
          <a:xfrm>
            <a:off x="3410666" y="1351914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18"/>
          <p:cNvSpPr/>
          <p:nvPr/>
        </p:nvSpPr>
        <p:spPr>
          <a:xfrm>
            <a:off x="1792860" y="2811009"/>
            <a:ext cx="1024298" cy="16671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8"/>
          <p:cNvSpPr txBox="1"/>
          <p:nvPr/>
        </p:nvSpPr>
        <p:spPr>
          <a:xfrm>
            <a:off x="0" y="4707525"/>
            <a:ext cx="4571999" cy="2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1906136" y="5870194"/>
            <a:ext cx="820908" cy="3037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8"/>
          <p:cNvSpPr/>
          <p:nvPr/>
        </p:nvSpPr>
        <p:spPr>
          <a:xfrm>
            <a:off x="3727561" y="163953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8"/>
          <p:cNvSpPr txBox="1">
            <a:spLocks noGrp="1"/>
          </p:cNvSpPr>
          <p:nvPr>
            <p:ph type="title"/>
          </p:nvPr>
        </p:nvSpPr>
        <p:spPr>
          <a:xfrm>
            <a:off x="215900" y="206169"/>
            <a:ext cx="4124374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Change Size</a:t>
            </a:r>
            <a:endParaRPr sz="2400"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2902590" y="4745849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278917" y="0"/>
                </a:moveTo>
                <a:lnTo>
                  <a:pt x="85725" y="0"/>
                </a:ln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" name="Google Shape;451;p18"/>
          <p:cNvSpPr/>
          <p:nvPr/>
        </p:nvSpPr>
        <p:spPr>
          <a:xfrm>
            <a:off x="3023317" y="4808412"/>
            <a:ext cx="126335" cy="2077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8"/>
          <p:cNvSpPr/>
          <p:nvPr/>
        </p:nvSpPr>
        <p:spPr>
          <a:xfrm>
            <a:off x="2991834" y="4794952"/>
            <a:ext cx="172085" cy="259079"/>
          </a:xfrm>
          <a:custGeom>
            <a:avLst/>
            <a:gdLst/>
            <a:ahLst/>
            <a:cxnLst/>
            <a:rect l="l" t="t" r="r" b="b"/>
            <a:pathLst>
              <a:path w="172085" h="259079" extrusionOk="0">
                <a:moveTo>
                  <a:pt x="72402" y="871"/>
                </a:moveTo>
                <a:lnTo>
                  <a:pt x="62020" y="2929"/>
                </a:lnTo>
                <a:lnTo>
                  <a:pt x="38902" y="5091"/>
                </a:lnTo>
                <a:lnTo>
                  <a:pt x="28333" y="7170"/>
                </a:lnTo>
                <a:lnTo>
                  <a:pt x="24551" y="17544"/>
                </a:lnTo>
                <a:lnTo>
                  <a:pt x="20143" y="27298"/>
                </a:lnTo>
                <a:lnTo>
                  <a:pt x="12747" y="34068"/>
                </a:lnTo>
                <a:lnTo>
                  <a:pt x="0" y="35491"/>
                </a:lnTo>
                <a:lnTo>
                  <a:pt x="0" y="41790"/>
                </a:lnTo>
                <a:lnTo>
                  <a:pt x="12383" y="83334"/>
                </a:lnTo>
                <a:lnTo>
                  <a:pt x="15231" y="123966"/>
                </a:lnTo>
                <a:lnTo>
                  <a:pt x="12689" y="174010"/>
                </a:lnTo>
                <a:lnTo>
                  <a:pt x="10737" y="209939"/>
                </a:lnTo>
                <a:lnTo>
                  <a:pt x="12598" y="258999"/>
                </a:lnTo>
                <a:lnTo>
                  <a:pt x="18897" y="258999"/>
                </a:lnTo>
                <a:lnTo>
                  <a:pt x="49129" y="248311"/>
                </a:lnTo>
                <a:lnTo>
                  <a:pt x="84235" y="242496"/>
                </a:lnTo>
                <a:lnTo>
                  <a:pt x="121299" y="238637"/>
                </a:lnTo>
                <a:lnTo>
                  <a:pt x="157403" y="233814"/>
                </a:lnTo>
                <a:lnTo>
                  <a:pt x="158623" y="221229"/>
                </a:lnTo>
                <a:lnTo>
                  <a:pt x="40932" y="221229"/>
                </a:lnTo>
                <a:lnTo>
                  <a:pt x="40433" y="172068"/>
                </a:lnTo>
                <a:lnTo>
                  <a:pt x="40017" y="119921"/>
                </a:lnTo>
                <a:lnTo>
                  <a:pt x="37717" y="70131"/>
                </a:lnTo>
                <a:lnTo>
                  <a:pt x="31483" y="19756"/>
                </a:lnTo>
                <a:lnTo>
                  <a:pt x="60350" y="13669"/>
                </a:lnTo>
                <a:lnTo>
                  <a:pt x="153387" y="13639"/>
                </a:lnTo>
                <a:lnTo>
                  <a:pt x="157403" y="13457"/>
                </a:lnTo>
                <a:lnTo>
                  <a:pt x="169989" y="13457"/>
                </a:lnTo>
                <a:lnTo>
                  <a:pt x="169989" y="11361"/>
                </a:lnTo>
                <a:lnTo>
                  <a:pt x="172046" y="4846"/>
                </a:lnTo>
                <a:lnTo>
                  <a:pt x="170412" y="1689"/>
                </a:lnTo>
                <a:lnTo>
                  <a:pt x="90578" y="1689"/>
                </a:lnTo>
                <a:lnTo>
                  <a:pt x="72402" y="871"/>
                </a:lnTo>
                <a:close/>
              </a:path>
              <a:path w="172085" h="259079" extrusionOk="0">
                <a:moveTo>
                  <a:pt x="163703" y="161412"/>
                </a:moveTo>
                <a:lnTo>
                  <a:pt x="143691" y="166590"/>
                </a:lnTo>
                <a:lnTo>
                  <a:pt x="121785" y="169868"/>
                </a:lnTo>
                <a:lnTo>
                  <a:pt x="98800" y="172068"/>
                </a:lnTo>
                <a:lnTo>
                  <a:pt x="75552" y="174010"/>
                </a:lnTo>
                <a:lnTo>
                  <a:pt x="154254" y="174010"/>
                </a:lnTo>
                <a:lnTo>
                  <a:pt x="155382" y="181538"/>
                </a:lnTo>
                <a:lnTo>
                  <a:pt x="156857" y="188717"/>
                </a:lnTo>
                <a:lnTo>
                  <a:pt x="157818" y="196409"/>
                </a:lnTo>
                <a:lnTo>
                  <a:pt x="157403" y="205481"/>
                </a:lnTo>
                <a:lnTo>
                  <a:pt x="126208" y="207239"/>
                </a:lnTo>
                <a:lnTo>
                  <a:pt x="97058" y="209559"/>
                </a:lnTo>
                <a:lnTo>
                  <a:pt x="68962" y="213776"/>
                </a:lnTo>
                <a:lnTo>
                  <a:pt x="40932" y="221229"/>
                </a:lnTo>
                <a:lnTo>
                  <a:pt x="158623" y="221229"/>
                </a:lnTo>
                <a:lnTo>
                  <a:pt x="158986" y="217487"/>
                </a:lnTo>
                <a:lnTo>
                  <a:pt x="163558" y="201937"/>
                </a:lnTo>
                <a:lnTo>
                  <a:pt x="166628" y="184226"/>
                </a:lnTo>
                <a:lnTo>
                  <a:pt x="163703" y="161412"/>
                </a:lnTo>
                <a:close/>
              </a:path>
              <a:path w="172085" h="259079" extrusionOk="0">
                <a:moveTo>
                  <a:pt x="102793" y="114458"/>
                </a:moveTo>
                <a:lnTo>
                  <a:pt x="82961" y="114920"/>
                </a:lnTo>
                <a:lnTo>
                  <a:pt x="62966" y="117343"/>
                </a:lnTo>
                <a:lnTo>
                  <a:pt x="65876" y="132532"/>
                </a:lnTo>
                <a:lnTo>
                  <a:pt x="66292" y="147081"/>
                </a:lnTo>
                <a:lnTo>
                  <a:pt x="66338" y="151976"/>
                </a:lnTo>
                <a:lnTo>
                  <a:pt x="66033" y="165548"/>
                </a:lnTo>
                <a:lnTo>
                  <a:pt x="65992" y="172068"/>
                </a:lnTo>
                <a:lnTo>
                  <a:pt x="66116" y="186596"/>
                </a:lnTo>
                <a:lnTo>
                  <a:pt x="88440" y="183738"/>
                </a:lnTo>
                <a:lnTo>
                  <a:pt x="111085" y="181203"/>
                </a:lnTo>
                <a:lnTo>
                  <a:pt x="133279" y="178218"/>
                </a:lnTo>
                <a:lnTo>
                  <a:pt x="154254" y="174010"/>
                </a:lnTo>
                <a:lnTo>
                  <a:pt x="75552" y="174010"/>
                </a:lnTo>
                <a:lnTo>
                  <a:pt x="75552" y="151976"/>
                </a:lnTo>
                <a:lnTo>
                  <a:pt x="89551" y="147081"/>
                </a:lnTo>
                <a:lnTo>
                  <a:pt x="105360" y="144003"/>
                </a:lnTo>
                <a:lnTo>
                  <a:pt x="122792" y="142549"/>
                </a:lnTo>
                <a:lnTo>
                  <a:pt x="141655" y="142527"/>
                </a:lnTo>
                <a:lnTo>
                  <a:pt x="149590" y="127863"/>
                </a:lnTo>
                <a:lnTo>
                  <a:pt x="154900" y="114651"/>
                </a:lnTo>
                <a:lnTo>
                  <a:pt x="123959" y="114651"/>
                </a:lnTo>
                <a:lnTo>
                  <a:pt x="102793" y="114458"/>
                </a:lnTo>
                <a:close/>
              </a:path>
              <a:path w="172085" h="259079" extrusionOk="0">
                <a:moveTo>
                  <a:pt x="158876" y="85859"/>
                </a:moveTo>
                <a:lnTo>
                  <a:pt x="147955" y="85859"/>
                </a:lnTo>
                <a:lnTo>
                  <a:pt x="150285" y="91394"/>
                </a:lnTo>
                <a:lnTo>
                  <a:pt x="149198" y="97721"/>
                </a:lnTo>
                <a:lnTo>
                  <a:pt x="147488" y="105201"/>
                </a:lnTo>
                <a:lnTo>
                  <a:pt x="147955" y="114193"/>
                </a:lnTo>
                <a:lnTo>
                  <a:pt x="123959" y="114651"/>
                </a:lnTo>
                <a:lnTo>
                  <a:pt x="154900" y="114651"/>
                </a:lnTo>
                <a:lnTo>
                  <a:pt x="156335" y="111082"/>
                </a:lnTo>
                <a:lnTo>
                  <a:pt x="159677" y="92710"/>
                </a:lnTo>
                <a:lnTo>
                  <a:pt x="158876" y="85859"/>
                </a:lnTo>
                <a:close/>
              </a:path>
              <a:path w="172085" h="259079" extrusionOk="0">
                <a:moveTo>
                  <a:pt x="66116" y="44940"/>
                </a:moveTo>
                <a:lnTo>
                  <a:pt x="64063" y="54577"/>
                </a:lnTo>
                <a:lnTo>
                  <a:pt x="63503" y="65335"/>
                </a:lnTo>
                <a:lnTo>
                  <a:pt x="63462" y="77699"/>
                </a:lnTo>
                <a:lnTo>
                  <a:pt x="62966" y="92159"/>
                </a:lnTo>
                <a:lnTo>
                  <a:pt x="84505" y="91769"/>
                </a:lnTo>
                <a:lnTo>
                  <a:pt x="104722" y="90443"/>
                </a:lnTo>
                <a:lnTo>
                  <a:pt x="125308" y="88399"/>
                </a:lnTo>
                <a:lnTo>
                  <a:pt x="147955" y="85859"/>
                </a:lnTo>
                <a:lnTo>
                  <a:pt x="158876" y="85859"/>
                </a:lnTo>
                <a:lnTo>
                  <a:pt x="158334" y="81230"/>
                </a:lnTo>
                <a:lnTo>
                  <a:pt x="93733" y="81230"/>
                </a:lnTo>
                <a:lnTo>
                  <a:pt x="72402" y="79560"/>
                </a:lnTo>
                <a:lnTo>
                  <a:pt x="75361" y="72347"/>
                </a:lnTo>
                <a:lnTo>
                  <a:pt x="73075" y="72347"/>
                </a:lnTo>
                <a:lnTo>
                  <a:pt x="77127" y="68041"/>
                </a:lnTo>
                <a:lnTo>
                  <a:pt x="124810" y="68041"/>
                </a:lnTo>
                <a:lnTo>
                  <a:pt x="141655" y="66975"/>
                </a:lnTo>
                <a:lnTo>
                  <a:pt x="143940" y="62645"/>
                </a:lnTo>
                <a:lnTo>
                  <a:pt x="145742" y="57734"/>
                </a:lnTo>
                <a:lnTo>
                  <a:pt x="150224" y="54296"/>
                </a:lnTo>
                <a:lnTo>
                  <a:pt x="160577" y="54296"/>
                </a:lnTo>
                <a:lnTo>
                  <a:pt x="162649" y="46473"/>
                </a:lnTo>
                <a:lnTo>
                  <a:pt x="85506" y="46473"/>
                </a:lnTo>
                <a:lnTo>
                  <a:pt x="66116" y="44940"/>
                </a:lnTo>
                <a:close/>
              </a:path>
              <a:path w="172085" h="259079" extrusionOk="0">
                <a:moveTo>
                  <a:pt x="157403" y="73274"/>
                </a:moveTo>
                <a:lnTo>
                  <a:pt x="134651" y="73754"/>
                </a:lnTo>
                <a:lnTo>
                  <a:pt x="113955" y="77850"/>
                </a:lnTo>
                <a:lnTo>
                  <a:pt x="93733" y="81230"/>
                </a:lnTo>
                <a:lnTo>
                  <a:pt x="158334" y="81230"/>
                </a:lnTo>
                <a:lnTo>
                  <a:pt x="157403" y="73274"/>
                </a:lnTo>
                <a:close/>
              </a:path>
              <a:path w="172085" h="259079" extrusionOk="0">
                <a:moveTo>
                  <a:pt x="77127" y="68041"/>
                </a:moveTo>
                <a:lnTo>
                  <a:pt x="73075" y="72347"/>
                </a:lnTo>
                <a:lnTo>
                  <a:pt x="75592" y="71784"/>
                </a:lnTo>
                <a:lnTo>
                  <a:pt x="77127" y="68041"/>
                </a:lnTo>
                <a:close/>
              </a:path>
              <a:path w="172085" h="259079" extrusionOk="0">
                <a:moveTo>
                  <a:pt x="75592" y="71784"/>
                </a:moveTo>
                <a:lnTo>
                  <a:pt x="73075" y="72347"/>
                </a:lnTo>
                <a:lnTo>
                  <a:pt x="75361" y="72347"/>
                </a:lnTo>
                <a:lnTo>
                  <a:pt x="75592" y="71784"/>
                </a:lnTo>
                <a:close/>
              </a:path>
              <a:path w="172085" h="259079" extrusionOk="0">
                <a:moveTo>
                  <a:pt x="124810" y="68041"/>
                </a:moveTo>
                <a:lnTo>
                  <a:pt x="77127" y="68041"/>
                </a:lnTo>
                <a:lnTo>
                  <a:pt x="75592" y="71784"/>
                </a:lnTo>
                <a:lnTo>
                  <a:pt x="79489" y="70912"/>
                </a:lnTo>
                <a:lnTo>
                  <a:pt x="124810" y="68041"/>
                </a:lnTo>
                <a:close/>
              </a:path>
              <a:path w="172085" h="259079" extrusionOk="0">
                <a:moveTo>
                  <a:pt x="160577" y="54296"/>
                </a:moveTo>
                <a:lnTo>
                  <a:pt x="150224" y="54296"/>
                </a:lnTo>
                <a:lnTo>
                  <a:pt x="160553" y="54389"/>
                </a:lnTo>
                <a:close/>
              </a:path>
              <a:path w="172085" h="259079" extrusionOk="0">
                <a:moveTo>
                  <a:pt x="169989" y="13457"/>
                </a:moveTo>
                <a:lnTo>
                  <a:pt x="157403" y="13457"/>
                </a:lnTo>
                <a:lnTo>
                  <a:pt x="154779" y="18700"/>
                </a:lnTo>
                <a:lnTo>
                  <a:pt x="154150" y="25312"/>
                </a:lnTo>
                <a:lnTo>
                  <a:pt x="154127" y="27298"/>
                </a:lnTo>
                <a:lnTo>
                  <a:pt x="154254" y="41790"/>
                </a:lnTo>
                <a:lnTo>
                  <a:pt x="129006" y="43015"/>
                </a:lnTo>
                <a:lnTo>
                  <a:pt x="106279" y="45204"/>
                </a:lnTo>
                <a:lnTo>
                  <a:pt x="85506" y="46473"/>
                </a:lnTo>
                <a:lnTo>
                  <a:pt x="162649" y="46473"/>
                </a:lnTo>
                <a:lnTo>
                  <a:pt x="162860" y="45676"/>
                </a:lnTo>
                <a:lnTo>
                  <a:pt x="164532" y="25312"/>
                </a:lnTo>
                <a:lnTo>
                  <a:pt x="166839" y="16606"/>
                </a:lnTo>
                <a:lnTo>
                  <a:pt x="169989" y="16606"/>
                </a:lnTo>
                <a:lnTo>
                  <a:pt x="169989" y="13457"/>
                </a:lnTo>
                <a:close/>
              </a:path>
              <a:path w="172085" h="259079" extrusionOk="0">
                <a:moveTo>
                  <a:pt x="153387" y="13639"/>
                </a:moveTo>
                <a:lnTo>
                  <a:pt x="89695" y="13639"/>
                </a:lnTo>
                <a:lnTo>
                  <a:pt x="121414" y="15093"/>
                </a:lnTo>
                <a:lnTo>
                  <a:pt x="153387" y="13639"/>
                </a:lnTo>
                <a:close/>
              </a:path>
              <a:path w="172085" h="259079" extrusionOk="0">
                <a:moveTo>
                  <a:pt x="162323" y="0"/>
                </a:moveTo>
                <a:lnTo>
                  <a:pt x="154430" y="90"/>
                </a:lnTo>
                <a:lnTo>
                  <a:pt x="146449" y="571"/>
                </a:lnTo>
                <a:lnTo>
                  <a:pt x="138518" y="871"/>
                </a:lnTo>
                <a:lnTo>
                  <a:pt x="107341" y="1643"/>
                </a:lnTo>
                <a:lnTo>
                  <a:pt x="90578" y="1689"/>
                </a:lnTo>
                <a:lnTo>
                  <a:pt x="170412" y="1689"/>
                </a:lnTo>
                <a:lnTo>
                  <a:pt x="169989" y="871"/>
                </a:lnTo>
                <a:lnTo>
                  <a:pt x="16232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8"/>
          <p:cNvSpPr/>
          <p:nvPr/>
        </p:nvSpPr>
        <p:spPr>
          <a:xfrm>
            <a:off x="2902590" y="4745849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8"/>
          <p:cNvSpPr/>
          <p:nvPr/>
        </p:nvSpPr>
        <p:spPr>
          <a:xfrm>
            <a:off x="3120663" y="4967400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8"/>
          <p:cNvSpPr txBox="1"/>
          <p:nvPr/>
        </p:nvSpPr>
        <p:spPr>
          <a:xfrm>
            <a:off x="333488" y="1952174"/>
            <a:ext cx="983900" cy="42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8"/>
          <p:cNvSpPr/>
          <p:nvPr/>
        </p:nvSpPr>
        <p:spPr>
          <a:xfrm>
            <a:off x="615030" y="1500841"/>
            <a:ext cx="412394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8"/>
          <p:cNvSpPr/>
          <p:nvPr/>
        </p:nvSpPr>
        <p:spPr>
          <a:xfrm>
            <a:off x="615030" y="15008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8"/>
          <p:cNvSpPr txBox="1"/>
          <p:nvPr/>
        </p:nvSpPr>
        <p:spPr>
          <a:xfrm>
            <a:off x="1855613" y="1952174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1878329" y="1560004"/>
            <a:ext cx="815339" cy="29408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8"/>
          <p:cNvSpPr/>
          <p:nvPr/>
        </p:nvSpPr>
        <p:spPr>
          <a:xfrm>
            <a:off x="1871979" y="15536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8"/>
          <p:cNvSpPr/>
          <p:nvPr/>
        </p:nvSpPr>
        <p:spPr>
          <a:xfrm>
            <a:off x="2574619" y="16746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8"/>
          <p:cNvSpPr txBox="1"/>
          <p:nvPr/>
        </p:nvSpPr>
        <p:spPr>
          <a:xfrm>
            <a:off x="3187114" y="2124583"/>
            <a:ext cx="11531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63" name="Google Shape;463;p18"/>
          <p:cNvCxnSpPr/>
          <p:nvPr/>
        </p:nvCxnSpPr>
        <p:spPr>
          <a:xfrm rot="10800000">
            <a:off x="2786138" y="4133863"/>
            <a:ext cx="180900" cy="0"/>
          </a:xfrm>
          <a:prstGeom prst="straightConnector1">
            <a:avLst/>
          </a:prstGeom>
          <a:noFill/>
          <a:ln w="9525" cap="flat" cmpd="sng">
            <a:solidFill>
              <a:srgbClr val="6364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18"/>
          <p:cNvSpPr txBox="1"/>
          <p:nvPr/>
        </p:nvSpPr>
        <p:spPr>
          <a:xfrm>
            <a:off x="2904150" y="3924313"/>
            <a:ext cx="1214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get smaller.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446;p18">
            <a:extLst>
              <a:ext uri="{FF2B5EF4-FFF2-40B4-BE49-F238E27FC236}">
                <a16:creationId xmlns:a16="http://schemas.microsoft.com/office/drawing/2014/main" id="{BD1C2347-E416-E540-9791-CAE15FE02FBF}"/>
              </a:ext>
            </a:extLst>
          </p:cNvPr>
          <p:cNvSpPr txBox="1"/>
          <p:nvPr/>
        </p:nvSpPr>
        <p:spPr>
          <a:xfrm>
            <a:off x="15237" y="5291710"/>
            <a:ext cx="4571999" cy="31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" name="Google Shape;392;p16">
            <a:extLst>
              <a:ext uri="{FF2B5EF4-FFF2-40B4-BE49-F238E27FC236}">
                <a16:creationId xmlns:a16="http://schemas.microsoft.com/office/drawing/2014/main" id="{1E6E8C88-5DD3-8942-B1D1-C24665DBDB1F}"/>
              </a:ext>
            </a:extLst>
          </p:cNvPr>
          <p:cNvSpPr txBox="1"/>
          <p:nvPr/>
        </p:nvSpPr>
        <p:spPr>
          <a:xfrm>
            <a:off x="1224868" y="5423119"/>
            <a:ext cx="2345615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size.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" name="Google Shape;392;p16">
            <a:extLst>
              <a:ext uri="{FF2B5EF4-FFF2-40B4-BE49-F238E27FC236}">
                <a16:creationId xmlns:a16="http://schemas.microsoft.com/office/drawing/2014/main" id="{9510600B-18F3-E443-AB22-93DF27F8A7B1}"/>
              </a:ext>
            </a:extLst>
          </p:cNvPr>
          <p:cNvSpPr txBox="1"/>
          <p:nvPr/>
        </p:nvSpPr>
        <p:spPr>
          <a:xfrm>
            <a:off x="1676993" y="4746412"/>
            <a:ext cx="1198495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72" name="Google Shape;472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9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74" name="Google Shape;47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9"/>
          <p:cNvSpPr/>
          <p:nvPr/>
        </p:nvSpPr>
        <p:spPr>
          <a:xfrm>
            <a:off x="1599679" y="1819287"/>
            <a:ext cx="1372654" cy="8318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9"/>
          <p:cNvSpPr/>
          <p:nvPr/>
        </p:nvSpPr>
        <p:spPr>
          <a:xfrm>
            <a:off x="1599679" y="1819275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9"/>
          <p:cNvSpPr/>
          <p:nvPr/>
        </p:nvSpPr>
        <p:spPr>
          <a:xfrm>
            <a:off x="1599679" y="2767545"/>
            <a:ext cx="1372654" cy="8318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9"/>
          <p:cNvSpPr/>
          <p:nvPr/>
        </p:nvSpPr>
        <p:spPr>
          <a:xfrm>
            <a:off x="1599679" y="2767558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9"/>
          <p:cNvSpPr/>
          <p:nvPr/>
        </p:nvSpPr>
        <p:spPr>
          <a:xfrm>
            <a:off x="1599679" y="3715829"/>
            <a:ext cx="1372654" cy="8318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9"/>
          <p:cNvSpPr/>
          <p:nvPr/>
        </p:nvSpPr>
        <p:spPr>
          <a:xfrm>
            <a:off x="1599679" y="3715829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9"/>
          <p:cNvSpPr/>
          <p:nvPr/>
        </p:nvSpPr>
        <p:spPr>
          <a:xfrm>
            <a:off x="1599679" y="4664100"/>
            <a:ext cx="1372654" cy="8318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9"/>
          <p:cNvSpPr/>
          <p:nvPr/>
        </p:nvSpPr>
        <p:spPr>
          <a:xfrm>
            <a:off x="1599679" y="4664100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9"/>
          <p:cNvSpPr txBox="1"/>
          <p:nvPr/>
        </p:nvSpPr>
        <p:spPr>
          <a:xfrm>
            <a:off x="698500" y="1263650"/>
            <a:ext cx="3162165" cy="4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your letter change.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/>
          </p:nvPr>
        </p:nvSpPr>
        <p:spPr>
          <a:xfrm>
            <a:off x="698501" y="344571"/>
            <a:ext cx="3226796" cy="6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Press a Key</a:t>
            </a:r>
            <a:endParaRPr sz="2400" dirty="0"/>
          </a:p>
        </p:txBody>
      </p:sp>
      <p:sp>
        <p:nvSpPr>
          <p:cNvPr id="486" name="Google Shape;486;p19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2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20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20"/>
          <p:cNvSpPr/>
          <p:nvPr/>
        </p:nvSpPr>
        <p:spPr>
          <a:xfrm>
            <a:off x="0" y="4119600"/>
            <a:ext cx="4572000" cy="1046480"/>
          </a:xfrm>
          <a:custGeom>
            <a:avLst/>
            <a:gdLst/>
            <a:ahLst/>
            <a:cxnLst/>
            <a:rect l="l" t="t" r="r" b="b"/>
            <a:pathLst>
              <a:path w="4572000" h="1046479" extrusionOk="0">
                <a:moveTo>
                  <a:pt x="0" y="1046022"/>
                </a:moveTo>
                <a:lnTo>
                  <a:pt x="4572000" y="1046022"/>
                </a:lnTo>
                <a:lnTo>
                  <a:pt x="4572000" y="0"/>
                </a:lnTo>
                <a:lnTo>
                  <a:pt x="0" y="0"/>
                </a:lnTo>
                <a:lnTo>
                  <a:pt x="0" y="104602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20"/>
          <p:cNvSpPr/>
          <p:nvPr/>
        </p:nvSpPr>
        <p:spPr>
          <a:xfrm>
            <a:off x="0" y="5165623"/>
            <a:ext cx="4572000" cy="1235710"/>
          </a:xfrm>
          <a:custGeom>
            <a:avLst/>
            <a:gdLst/>
            <a:ahLst/>
            <a:cxnLst/>
            <a:rect l="l" t="t" r="r" b="b"/>
            <a:pathLst>
              <a:path w="4572000" h="1235710" extrusionOk="0">
                <a:moveTo>
                  <a:pt x="0" y="1235176"/>
                </a:moveTo>
                <a:lnTo>
                  <a:pt x="4572000" y="1235176"/>
                </a:lnTo>
                <a:lnTo>
                  <a:pt x="4572000" y="0"/>
                </a:lnTo>
                <a:lnTo>
                  <a:pt x="0" y="0"/>
                </a:lnTo>
                <a:lnTo>
                  <a:pt x="0" y="123517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20"/>
          <p:cNvSpPr/>
          <p:nvPr/>
        </p:nvSpPr>
        <p:spPr>
          <a:xfrm>
            <a:off x="0" y="51529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20"/>
          <p:cNvSpPr/>
          <p:nvPr/>
        </p:nvSpPr>
        <p:spPr>
          <a:xfrm>
            <a:off x="0" y="927100"/>
            <a:ext cx="4572000" cy="1579880"/>
          </a:xfrm>
          <a:custGeom>
            <a:avLst/>
            <a:gdLst/>
            <a:ahLst/>
            <a:cxnLst/>
            <a:rect l="l" t="t" r="r" b="b"/>
            <a:pathLst>
              <a:path w="4572000" h="1579880" extrusionOk="0">
                <a:moveTo>
                  <a:pt x="0" y="1579587"/>
                </a:moveTo>
                <a:lnTo>
                  <a:pt x="4572000" y="1579587"/>
                </a:lnTo>
                <a:lnTo>
                  <a:pt x="4572000" y="0"/>
                </a:lnTo>
                <a:lnTo>
                  <a:pt x="0" y="0"/>
                </a:lnTo>
                <a:lnTo>
                  <a:pt x="0" y="15795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0" y="2506687"/>
            <a:ext cx="4572000" cy="1613535"/>
          </a:xfrm>
          <a:custGeom>
            <a:avLst/>
            <a:gdLst/>
            <a:ahLst/>
            <a:cxnLst/>
            <a:rect l="l" t="t" r="r" b="b"/>
            <a:pathLst>
              <a:path w="4572000" h="1613535" extrusionOk="0">
                <a:moveTo>
                  <a:pt x="0" y="1612912"/>
                </a:moveTo>
                <a:lnTo>
                  <a:pt x="4572000" y="1612912"/>
                </a:lnTo>
                <a:lnTo>
                  <a:pt x="4572000" y="0"/>
                </a:lnTo>
                <a:lnTo>
                  <a:pt x="0" y="0"/>
                </a:lnTo>
                <a:lnTo>
                  <a:pt x="0" y="16129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" name="Google Shape;503;p20"/>
          <p:cNvSpPr/>
          <p:nvPr/>
        </p:nvSpPr>
        <p:spPr>
          <a:xfrm>
            <a:off x="0" y="4106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20"/>
          <p:cNvSpPr/>
          <p:nvPr/>
        </p:nvSpPr>
        <p:spPr>
          <a:xfrm>
            <a:off x="0" y="24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20"/>
          <p:cNvSpPr txBox="1"/>
          <p:nvPr/>
        </p:nvSpPr>
        <p:spPr>
          <a:xfrm>
            <a:off x="1434184" y="26232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2097543" y="5273824"/>
            <a:ext cx="37338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1945639" y="5727984"/>
            <a:ext cx="24053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a different key from the menu. Then press that key!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1448504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20"/>
          <p:cNvSpPr/>
          <p:nvPr/>
        </p:nvSpPr>
        <p:spPr>
          <a:xfrm>
            <a:off x="1448498" y="1406512"/>
            <a:ext cx="584100" cy="4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20"/>
          <p:cNvSpPr/>
          <p:nvPr/>
        </p:nvSpPr>
        <p:spPr>
          <a:xfrm>
            <a:off x="1443742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20"/>
          <p:cNvSpPr txBox="1"/>
          <p:nvPr/>
        </p:nvSpPr>
        <p:spPr>
          <a:xfrm>
            <a:off x="3234425" y="3471602"/>
            <a:ext cx="946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20"/>
          <p:cNvSpPr/>
          <p:nvPr/>
        </p:nvSpPr>
        <p:spPr>
          <a:xfrm>
            <a:off x="3089273" y="3574097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120000" extrusionOk="0">
                <a:moveTo>
                  <a:pt x="0" y="0"/>
                </a:moveTo>
                <a:lnTo>
                  <a:pt x="1336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20"/>
          <p:cNvSpPr txBox="1"/>
          <p:nvPr/>
        </p:nvSpPr>
        <p:spPr>
          <a:xfrm>
            <a:off x="450328" y="19217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4" name="Google Shape;514;p20"/>
          <p:cNvSpPr/>
          <p:nvPr/>
        </p:nvSpPr>
        <p:spPr>
          <a:xfrm>
            <a:off x="511131" y="14817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20"/>
          <p:cNvSpPr/>
          <p:nvPr/>
        </p:nvSpPr>
        <p:spPr>
          <a:xfrm>
            <a:off x="511131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20"/>
          <p:cNvSpPr txBox="1"/>
          <p:nvPr/>
        </p:nvSpPr>
        <p:spPr>
          <a:xfrm>
            <a:off x="2397469" y="19231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20"/>
          <p:cNvSpPr/>
          <p:nvPr/>
        </p:nvSpPr>
        <p:spPr>
          <a:xfrm>
            <a:off x="2727502" y="1481773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20"/>
          <p:cNvSpPr/>
          <p:nvPr/>
        </p:nvSpPr>
        <p:spPr>
          <a:xfrm>
            <a:off x="2727502" y="14817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20"/>
          <p:cNvSpPr/>
          <p:nvPr/>
        </p:nvSpPr>
        <p:spPr>
          <a:xfrm>
            <a:off x="1465072" y="2966389"/>
            <a:ext cx="1552943" cy="9821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20"/>
          <p:cNvSpPr/>
          <p:nvPr/>
        </p:nvSpPr>
        <p:spPr>
          <a:xfrm>
            <a:off x="2531743" y="3490436"/>
            <a:ext cx="556260" cy="246379"/>
          </a:xfrm>
          <a:custGeom>
            <a:avLst/>
            <a:gdLst/>
            <a:ahLst/>
            <a:cxnLst/>
            <a:rect l="l" t="t" r="r" b="b"/>
            <a:pathLst>
              <a:path w="556260" h="246379" extrusionOk="0">
                <a:moveTo>
                  <a:pt x="0" y="0"/>
                </a:moveTo>
                <a:lnTo>
                  <a:pt x="555752" y="0"/>
                </a:lnTo>
                <a:lnTo>
                  <a:pt x="555752" y="246062"/>
                </a:lnTo>
                <a:lnTo>
                  <a:pt x="448056" y="2460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20"/>
          <p:cNvSpPr/>
          <p:nvPr/>
        </p:nvSpPr>
        <p:spPr>
          <a:xfrm>
            <a:off x="503707" y="5470847"/>
            <a:ext cx="1301965" cy="9299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20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20"/>
          <p:cNvSpPr/>
          <p:nvPr/>
        </p:nvSpPr>
        <p:spPr>
          <a:xfrm>
            <a:off x="3746690" y="1404810"/>
            <a:ext cx="584225" cy="5842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20"/>
          <p:cNvSpPr/>
          <p:nvPr/>
        </p:nvSpPr>
        <p:spPr>
          <a:xfrm>
            <a:off x="3746690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20"/>
          <p:cNvSpPr/>
          <p:nvPr/>
        </p:nvSpPr>
        <p:spPr>
          <a:xfrm>
            <a:off x="4050263" y="1607991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193040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Press a Key</a:t>
            </a:r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1599050" y="1848240"/>
            <a:ext cx="3036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Wall 1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1239519" y="5726273"/>
            <a:ext cx="690880" cy="114300"/>
          </a:xfrm>
          <a:custGeom>
            <a:avLst/>
            <a:gdLst/>
            <a:ahLst/>
            <a:cxnLst/>
            <a:rect l="l" t="t" r="r" b="b"/>
            <a:pathLst>
              <a:path w="690880" h="114300" extrusionOk="0">
                <a:moveTo>
                  <a:pt x="0" y="0"/>
                </a:moveTo>
                <a:lnTo>
                  <a:pt x="91757" y="114300"/>
                </a:lnTo>
                <a:lnTo>
                  <a:pt x="69088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20"/>
          <p:cNvSpPr txBox="1"/>
          <p:nvPr/>
        </p:nvSpPr>
        <p:spPr>
          <a:xfrm>
            <a:off x="1939662" y="4476726"/>
            <a:ext cx="2524762" cy="54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84835" marR="0" lvl="0" indent="0" algn="l" rtl="0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1069315" y="48532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1069315" y="48225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176338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176338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130110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130110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53224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/>
          <p:nvPr/>
        </p:nvSpPr>
        <p:spPr>
          <a:xfrm>
            <a:off x="153224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20"/>
          <p:cNvSpPr/>
          <p:nvPr/>
        </p:nvSpPr>
        <p:spPr>
          <a:xfrm>
            <a:off x="106996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106996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199452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99452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144205" y="46428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7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8" y="4762"/>
                </a:lnTo>
                <a:lnTo>
                  <a:pt x="43179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/>
          <p:nvPr/>
        </p:nvSpPr>
        <p:spPr>
          <a:xfrm>
            <a:off x="1372081" y="46441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20"/>
          <p:cNvSpPr/>
          <p:nvPr/>
        </p:nvSpPr>
        <p:spPr>
          <a:xfrm>
            <a:off x="2063500" y="46441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6"/>
                </a:lnTo>
                <a:lnTo>
                  <a:pt x="54635" y="24485"/>
                </a:lnTo>
                <a:lnTo>
                  <a:pt x="54444" y="26542"/>
                </a:lnTo>
                <a:lnTo>
                  <a:pt x="54140" y="30733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20"/>
          <p:cNvSpPr/>
          <p:nvPr/>
        </p:nvSpPr>
        <p:spPr>
          <a:xfrm>
            <a:off x="1838129" y="46441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4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4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4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1609858" y="46441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10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6"/>
                </a:lnTo>
                <a:lnTo>
                  <a:pt x="48950" y="10286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10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1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10" h="74929" extrusionOk="0">
                <a:moveTo>
                  <a:pt x="48950" y="10286"/>
                </a:moveTo>
                <a:lnTo>
                  <a:pt x="27851" y="10286"/>
                </a:lnTo>
                <a:lnTo>
                  <a:pt x="31508" y="11048"/>
                </a:lnTo>
                <a:lnTo>
                  <a:pt x="36385" y="14096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6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2124574" y="4724400"/>
            <a:ext cx="375920" cy="190500"/>
          </a:xfrm>
          <a:custGeom>
            <a:avLst/>
            <a:gdLst/>
            <a:ahLst/>
            <a:cxnLst/>
            <a:rect l="l" t="t" r="r" b="b"/>
            <a:pathLst>
              <a:path w="375919" h="190500" extrusionOk="0">
                <a:moveTo>
                  <a:pt x="375919" y="0"/>
                </a:moveTo>
                <a:lnTo>
                  <a:pt x="181736" y="190500"/>
                </a:lnTo>
                <a:lnTo>
                  <a:pt x="0" y="1905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144B7-7BA2-0A47-95B6-9FC4398DBA24}"/>
              </a:ext>
            </a:extLst>
          </p:cNvPr>
          <p:cNvSpPr txBox="1"/>
          <p:nvPr/>
        </p:nvSpPr>
        <p:spPr>
          <a:xfrm>
            <a:off x="-14873" y="4259421"/>
            <a:ext cx="458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1"/>
          <p:cNvSpPr txBox="1"/>
          <p:nvPr/>
        </p:nvSpPr>
        <p:spPr>
          <a:xfrm>
            <a:off x="2233225" y="5923852"/>
            <a:ext cx="1059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21"/>
          <p:cNvSpPr/>
          <p:nvPr/>
        </p:nvSpPr>
        <p:spPr>
          <a:xfrm>
            <a:off x="1454150" y="1718757"/>
            <a:ext cx="1663699" cy="12486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1"/>
          <p:cNvSpPr/>
          <p:nvPr/>
        </p:nvSpPr>
        <p:spPr>
          <a:xfrm>
            <a:off x="1454150" y="1718754"/>
            <a:ext cx="1663700" cy="1249045"/>
          </a:xfrm>
          <a:custGeom>
            <a:avLst/>
            <a:gdLst/>
            <a:ahLst/>
            <a:cxnLst/>
            <a:rect l="l" t="t" r="r" b="b"/>
            <a:pathLst>
              <a:path w="1663700" h="1249045" extrusionOk="0">
                <a:moveTo>
                  <a:pt x="0" y="1248676"/>
                </a:moveTo>
                <a:lnTo>
                  <a:pt x="1663700" y="1248676"/>
                </a:lnTo>
                <a:lnTo>
                  <a:pt x="1663700" y="0"/>
                </a:lnTo>
                <a:lnTo>
                  <a:pt x="0" y="0"/>
                </a:lnTo>
                <a:lnTo>
                  <a:pt x="0" y="1248676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1"/>
          <p:cNvSpPr txBox="1"/>
          <p:nvPr/>
        </p:nvSpPr>
        <p:spPr>
          <a:xfrm>
            <a:off x="698500" y="1164590"/>
            <a:ext cx="316216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glide smoothly from place to place.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698501" y="388315"/>
            <a:ext cx="322679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Glide Around</a:t>
            </a:r>
            <a:endParaRPr sz="2400" dirty="0"/>
          </a:p>
        </p:txBody>
      </p:sp>
      <p:sp>
        <p:nvSpPr>
          <p:cNvPr id="565" name="Google Shape;565;p21"/>
          <p:cNvSpPr/>
          <p:nvPr/>
        </p:nvSpPr>
        <p:spPr>
          <a:xfrm>
            <a:off x="1454150" y="3022498"/>
            <a:ext cx="1663699" cy="12566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Google Shape;566;p21"/>
          <p:cNvSpPr/>
          <p:nvPr/>
        </p:nvSpPr>
        <p:spPr>
          <a:xfrm>
            <a:off x="1454150" y="3022498"/>
            <a:ext cx="1663700" cy="1256665"/>
          </a:xfrm>
          <a:custGeom>
            <a:avLst/>
            <a:gdLst/>
            <a:ahLst/>
            <a:cxnLst/>
            <a:rect l="l" t="t" r="r" b="b"/>
            <a:pathLst>
              <a:path w="1663700" h="1256664" extrusionOk="0">
                <a:moveTo>
                  <a:pt x="0" y="1256639"/>
                </a:moveTo>
                <a:lnTo>
                  <a:pt x="1663700" y="1256639"/>
                </a:lnTo>
                <a:lnTo>
                  <a:pt x="1663700" y="0"/>
                </a:lnTo>
                <a:lnTo>
                  <a:pt x="0" y="0"/>
                </a:lnTo>
                <a:lnTo>
                  <a:pt x="0" y="125663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1"/>
          <p:cNvSpPr/>
          <p:nvPr/>
        </p:nvSpPr>
        <p:spPr>
          <a:xfrm>
            <a:off x="1454150" y="4332189"/>
            <a:ext cx="1663699" cy="125268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1"/>
          <p:cNvSpPr/>
          <p:nvPr/>
        </p:nvSpPr>
        <p:spPr>
          <a:xfrm>
            <a:off x="1454150" y="4332185"/>
            <a:ext cx="1663700" cy="1252855"/>
          </a:xfrm>
          <a:custGeom>
            <a:avLst/>
            <a:gdLst/>
            <a:ahLst/>
            <a:cxnLst/>
            <a:rect l="l" t="t" r="r" b="b"/>
            <a:pathLst>
              <a:path w="1663700" h="1252854" extrusionOk="0">
                <a:moveTo>
                  <a:pt x="0" y="1252689"/>
                </a:moveTo>
                <a:lnTo>
                  <a:pt x="1663700" y="1252689"/>
                </a:lnTo>
                <a:lnTo>
                  <a:pt x="1663700" y="0"/>
                </a:lnTo>
                <a:lnTo>
                  <a:pt x="0" y="0"/>
                </a:lnTo>
                <a:lnTo>
                  <a:pt x="0" y="125268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" name="Google Shape;569;p21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6" name="Google Shape;57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2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2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2"/>
          <p:cNvSpPr/>
          <p:nvPr/>
        </p:nvSpPr>
        <p:spPr>
          <a:xfrm>
            <a:off x="0" y="927100"/>
            <a:ext cx="4572000" cy="1555750"/>
          </a:xfrm>
          <a:custGeom>
            <a:avLst/>
            <a:gdLst/>
            <a:ahLst/>
            <a:cxnLst/>
            <a:rect l="l" t="t" r="r" b="b"/>
            <a:pathLst>
              <a:path w="4572000" h="1555750" extrusionOk="0">
                <a:moveTo>
                  <a:pt x="0" y="1555750"/>
                </a:moveTo>
                <a:lnTo>
                  <a:pt x="4572000" y="1555750"/>
                </a:lnTo>
                <a:lnTo>
                  <a:pt x="4572000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2"/>
          <p:cNvSpPr/>
          <p:nvPr/>
        </p:nvSpPr>
        <p:spPr>
          <a:xfrm>
            <a:off x="0" y="2482850"/>
            <a:ext cx="4572000" cy="1585595"/>
          </a:xfrm>
          <a:custGeom>
            <a:avLst/>
            <a:gdLst/>
            <a:ahLst/>
            <a:cxnLst/>
            <a:rect l="l" t="t" r="r" b="b"/>
            <a:pathLst>
              <a:path w="4572000" h="1585595" extrusionOk="0">
                <a:moveTo>
                  <a:pt x="0" y="1585379"/>
                </a:moveTo>
                <a:lnTo>
                  <a:pt x="4572000" y="1585379"/>
                </a:lnTo>
                <a:lnTo>
                  <a:pt x="4572000" y="0"/>
                </a:lnTo>
                <a:lnTo>
                  <a:pt x="0" y="0"/>
                </a:lnTo>
                <a:lnTo>
                  <a:pt x="0" y="158537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22"/>
          <p:cNvSpPr/>
          <p:nvPr/>
        </p:nvSpPr>
        <p:spPr>
          <a:xfrm>
            <a:off x="0" y="2470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22"/>
          <p:cNvSpPr/>
          <p:nvPr/>
        </p:nvSpPr>
        <p:spPr>
          <a:xfrm>
            <a:off x="0" y="4068229"/>
            <a:ext cx="4572000" cy="783590"/>
          </a:xfrm>
          <a:custGeom>
            <a:avLst/>
            <a:gdLst/>
            <a:ahLst/>
            <a:cxnLst/>
            <a:rect l="l" t="t" r="r" b="b"/>
            <a:pathLst>
              <a:path w="4572000" h="783589" extrusionOk="0">
                <a:moveTo>
                  <a:pt x="0" y="783170"/>
                </a:moveTo>
                <a:lnTo>
                  <a:pt x="4572000" y="783170"/>
                </a:lnTo>
                <a:lnTo>
                  <a:pt x="4572000" y="0"/>
                </a:lnTo>
                <a:lnTo>
                  <a:pt x="0" y="0"/>
                </a:lnTo>
                <a:lnTo>
                  <a:pt x="0" y="78317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2"/>
          <p:cNvSpPr/>
          <p:nvPr/>
        </p:nvSpPr>
        <p:spPr>
          <a:xfrm>
            <a:off x="0" y="405552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2"/>
          <p:cNvSpPr/>
          <p:nvPr/>
        </p:nvSpPr>
        <p:spPr>
          <a:xfrm>
            <a:off x="0" y="4851400"/>
            <a:ext cx="4572000" cy="1549400"/>
          </a:xfrm>
          <a:custGeom>
            <a:avLst/>
            <a:gdLst/>
            <a:ahLst/>
            <a:cxnLst/>
            <a:rect l="l" t="t" r="r" b="b"/>
            <a:pathLst>
              <a:path w="4572000" h="1549400" extrusionOk="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2"/>
          <p:cNvSpPr/>
          <p:nvPr/>
        </p:nvSpPr>
        <p:spPr>
          <a:xfrm>
            <a:off x="0" y="4838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2"/>
          <p:cNvSpPr txBox="1"/>
          <p:nvPr/>
        </p:nvSpPr>
        <p:spPr>
          <a:xfrm>
            <a:off x="1438280" y="260090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986434" y="2876919"/>
            <a:ext cx="1583131" cy="11173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2"/>
          <p:cNvSpPr txBox="1"/>
          <p:nvPr/>
        </p:nvSpPr>
        <p:spPr>
          <a:xfrm>
            <a:off x="1556345" y="5176311"/>
            <a:ext cx="2745883" cy="88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a sprite, you can see the numbers for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update.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from left to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up and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2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22"/>
          <p:cNvSpPr/>
          <p:nvPr/>
        </p:nvSpPr>
        <p:spPr>
          <a:xfrm>
            <a:off x="1367147" y="1474848"/>
            <a:ext cx="580148" cy="4418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22"/>
          <p:cNvSpPr/>
          <p:nvPr/>
        </p:nvSpPr>
        <p:spPr>
          <a:xfrm>
            <a:off x="3643950" y="1474302"/>
            <a:ext cx="584225" cy="5842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22"/>
          <p:cNvSpPr/>
          <p:nvPr/>
        </p:nvSpPr>
        <p:spPr>
          <a:xfrm>
            <a:off x="364395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22"/>
          <p:cNvSpPr/>
          <p:nvPr/>
        </p:nvSpPr>
        <p:spPr>
          <a:xfrm>
            <a:off x="2286000" y="13106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 txBox="1"/>
          <p:nvPr/>
        </p:nvSpPr>
        <p:spPr>
          <a:xfrm>
            <a:off x="2722317" y="3483789"/>
            <a:ext cx="116522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2445456" y="3333653"/>
            <a:ext cx="175260" cy="474980"/>
          </a:xfrm>
          <a:custGeom>
            <a:avLst/>
            <a:gdLst/>
            <a:ahLst/>
            <a:cxnLst/>
            <a:rect l="l" t="t" r="r" b="b"/>
            <a:pathLst>
              <a:path w="175260" h="474979" extrusionOk="0">
                <a:moveTo>
                  <a:pt x="0" y="0"/>
                </a:moveTo>
                <a:lnTo>
                  <a:pt x="174752" y="0"/>
                </a:lnTo>
                <a:lnTo>
                  <a:pt x="174752" y="474662"/>
                </a:lnTo>
                <a:lnTo>
                  <a:pt x="3556" y="4746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2621987" y="3569715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120000" extrusionOk="0">
                <a:moveTo>
                  <a:pt x="0" y="0"/>
                </a:moveTo>
                <a:lnTo>
                  <a:pt x="828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 txBox="1"/>
          <p:nvPr/>
        </p:nvSpPr>
        <p:spPr>
          <a:xfrm>
            <a:off x="450328" y="18455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22"/>
          <p:cNvSpPr/>
          <p:nvPr/>
        </p:nvSpPr>
        <p:spPr>
          <a:xfrm>
            <a:off x="511131" y="1405573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511131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2"/>
          <p:cNvSpPr txBox="1"/>
          <p:nvPr/>
        </p:nvSpPr>
        <p:spPr>
          <a:xfrm>
            <a:off x="2435569" y="18469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87630" marR="5080" lvl="0" indent="-7556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4" name="Google Shape;604;p22"/>
          <p:cNvSpPr/>
          <p:nvPr/>
        </p:nvSpPr>
        <p:spPr>
          <a:xfrm>
            <a:off x="2765602" y="14055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2765602" y="14055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22"/>
          <p:cNvSpPr/>
          <p:nvPr/>
        </p:nvSpPr>
        <p:spPr>
          <a:xfrm>
            <a:off x="3934823" y="169018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/>
          </p:nvPr>
        </p:nvSpPr>
        <p:spPr>
          <a:xfrm>
            <a:off x="215900" y="265070"/>
            <a:ext cx="219837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Glide Around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1449451" y="1898292"/>
            <a:ext cx="4114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Jurassic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363410" y="5200656"/>
            <a:ext cx="1088034" cy="86556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363410" y="5200656"/>
            <a:ext cx="1088390" cy="866140"/>
          </a:xfrm>
          <a:custGeom>
            <a:avLst/>
            <a:gdLst/>
            <a:ahLst/>
            <a:cxnLst/>
            <a:rect l="l" t="t" r="r" b="b"/>
            <a:pathLst>
              <a:path w="1088390" h="86613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9368"/>
                </a:lnTo>
                <a:lnTo>
                  <a:pt x="1190" y="833421"/>
                </a:lnTo>
                <a:lnTo>
                  <a:pt x="9525" y="856043"/>
                </a:lnTo>
                <a:lnTo>
                  <a:pt x="32146" y="864377"/>
                </a:lnTo>
                <a:lnTo>
                  <a:pt x="76200" y="865568"/>
                </a:lnTo>
                <a:lnTo>
                  <a:pt x="1011834" y="865568"/>
                </a:lnTo>
                <a:lnTo>
                  <a:pt x="1055887" y="864377"/>
                </a:lnTo>
                <a:lnTo>
                  <a:pt x="1078509" y="856043"/>
                </a:lnTo>
                <a:lnTo>
                  <a:pt x="1086843" y="833421"/>
                </a:lnTo>
                <a:lnTo>
                  <a:pt x="1088034" y="789368"/>
                </a:lnTo>
                <a:lnTo>
                  <a:pt x="1088034" y="76200"/>
                </a:lnTo>
                <a:lnTo>
                  <a:pt x="1086843" y="32146"/>
                </a:lnTo>
                <a:lnTo>
                  <a:pt x="1078509" y="9525"/>
                </a:lnTo>
                <a:lnTo>
                  <a:pt x="1055887" y="1190"/>
                </a:lnTo>
                <a:lnTo>
                  <a:pt x="1011834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978946" y="5511768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/>
          <p:nvPr/>
        </p:nvSpPr>
        <p:spPr>
          <a:xfrm>
            <a:off x="2871882" y="4312795"/>
            <a:ext cx="364642" cy="3646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22"/>
          <p:cNvSpPr/>
          <p:nvPr/>
        </p:nvSpPr>
        <p:spPr>
          <a:xfrm>
            <a:off x="2871882" y="4312795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22"/>
          <p:cNvSpPr/>
          <p:nvPr/>
        </p:nvSpPr>
        <p:spPr>
          <a:xfrm>
            <a:off x="3102655" y="4547046"/>
            <a:ext cx="102552" cy="1143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42A86-FDA7-A94D-8D31-A8DDD5E1BB3D}"/>
              </a:ext>
            </a:extLst>
          </p:cNvPr>
          <p:cNvSpPr txBox="1"/>
          <p:nvPr/>
        </p:nvSpPr>
        <p:spPr>
          <a:xfrm>
            <a:off x="15624" y="408211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40D9-D415-8C48-86EA-697DB72F4B45}"/>
              </a:ext>
            </a:extLst>
          </p:cNvPr>
          <p:cNvSpPr txBox="1"/>
          <p:nvPr/>
        </p:nvSpPr>
        <p:spPr>
          <a:xfrm>
            <a:off x="5892" y="4956592"/>
            <a:ext cx="4550484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" name="Google Shape;392;p16">
            <a:extLst>
              <a:ext uri="{FF2B5EF4-FFF2-40B4-BE49-F238E27FC236}">
                <a16:creationId xmlns:a16="http://schemas.microsoft.com/office/drawing/2014/main" id="{04166C85-BF5A-5449-BA62-B979ECBCAC05}"/>
              </a:ext>
            </a:extLst>
          </p:cNvPr>
          <p:cNvSpPr txBox="1"/>
          <p:nvPr/>
        </p:nvSpPr>
        <p:spPr>
          <a:xfrm>
            <a:off x="1243551" y="4273637"/>
            <a:ext cx="1650124" cy="4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Name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28" name="Google Shape;128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905074" y="1792980"/>
            <a:ext cx="3020100" cy="30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179705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Color Clicker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Spin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 a Sound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Dancing Letter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Change Size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Press a Key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Around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499" y="1215614"/>
            <a:ext cx="3226797" cy="37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change color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603243" y="433115"/>
            <a:ext cx="336551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Color Clicker</a:t>
            </a:r>
            <a:endParaRPr sz="2400" dirty="0"/>
          </a:p>
        </p:txBody>
      </p:sp>
      <p:sp>
        <p:nvSpPr>
          <p:cNvPr id="146" name="Google Shape;146;p9"/>
          <p:cNvSpPr/>
          <p:nvPr/>
        </p:nvSpPr>
        <p:spPr>
          <a:xfrm>
            <a:off x="1454150" y="1735302"/>
            <a:ext cx="1663700" cy="1235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1454150" y="1735302"/>
            <a:ext cx="1663700" cy="1235075"/>
          </a:xfrm>
          <a:custGeom>
            <a:avLst/>
            <a:gdLst/>
            <a:ahLst/>
            <a:cxnLst/>
            <a:rect l="l" t="t" r="r" b="b"/>
            <a:pathLst>
              <a:path w="1663700" h="1235075" extrusionOk="0">
                <a:moveTo>
                  <a:pt x="0" y="1235075"/>
                </a:moveTo>
                <a:lnTo>
                  <a:pt x="1663700" y="1235075"/>
                </a:lnTo>
                <a:lnTo>
                  <a:pt x="1663700" y="0"/>
                </a:lnTo>
                <a:lnTo>
                  <a:pt x="0" y="0"/>
                </a:lnTo>
                <a:lnTo>
                  <a:pt x="0" y="123507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2352578" y="261492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454150" y="3026003"/>
            <a:ext cx="1663700" cy="125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454150" y="3026003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00"/>
                </a:moveTo>
                <a:lnTo>
                  <a:pt x="1663700" y="1251000"/>
                </a:lnTo>
                <a:lnTo>
                  <a:pt x="1663700" y="0"/>
                </a:lnTo>
                <a:lnTo>
                  <a:pt x="0" y="0"/>
                </a:lnTo>
                <a:lnTo>
                  <a:pt x="0" y="12510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2351054" y="3895693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1454150" y="4324658"/>
            <a:ext cx="1663700" cy="1251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1454150" y="4324654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13"/>
                </a:moveTo>
                <a:lnTo>
                  <a:pt x="1663700" y="1251013"/>
                </a:lnTo>
                <a:lnTo>
                  <a:pt x="1663700" y="0"/>
                </a:lnTo>
                <a:lnTo>
                  <a:pt x="0" y="0"/>
                </a:lnTo>
                <a:lnTo>
                  <a:pt x="0" y="125101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927100"/>
            <a:ext cx="4572000" cy="2360930"/>
          </a:xfrm>
          <a:custGeom>
            <a:avLst/>
            <a:gdLst/>
            <a:ahLst/>
            <a:cxnLst/>
            <a:rect l="l" t="t" r="r" b="b"/>
            <a:pathLst>
              <a:path w="4572000" h="2360929" extrusionOk="0">
                <a:moveTo>
                  <a:pt x="0" y="2360612"/>
                </a:moveTo>
                <a:lnTo>
                  <a:pt x="4572000" y="2360612"/>
                </a:lnTo>
                <a:lnTo>
                  <a:pt x="4572000" y="0"/>
                </a:lnTo>
                <a:lnTo>
                  <a:pt x="0" y="0"/>
                </a:lnTo>
                <a:lnTo>
                  <a:pt x="0" y="23606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0" y="3287712"/>
            <a:ext cx="4572000" cy="1682750"/>
          </a:xfrm>
          <a:custGeom>
            <a:avLst/>
            <a:gdLst/>
            <a:ahLst/>
            <a:cxnLst/>
            <a:rect l="l" t="t" r="r" b="b"/>
            <a:pathLst>
              <a:path w="4572000" h="1682750" extrusionOk="0">
                <a:moveTo>
                  <a:pt x="0" y="1682686"/>
                </a:moveTo>
                <a:lnTo>
                  <a:pt x="4572000" y="1682686"/>
                </a:lnTo>
                <a:lnTo>
                  <a:pt x="4572000" y="0"/>
                </a:lnTo>
                <a:lnTo>
                  <a:pt x="0" y="0"/>
                </a:lnTo>
                <a:lnTo>
                  <a:pt x="0" y="168268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0" y="327501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0" y="4970398"/>
            <a:ext cx="4572000" cy="1430655"/>
          </a:xfrm>
          <a:custGeom>
            <a:avLst/>
            <a:gdLst/>
            <a:ahLst/>
            <a:cxnLst/>
            <a:rect l="l" t="t" r="r" b="b"/>
            <a:pathLst>
              <a:path w="4572000" h="1430654" extrusionOk="0">
                <a:moveTo>
                  <a:pt x="0" y="1430401"/>
                </a:moveTo>
                <a:lnTo>
                  <a:pt x="4572000" y="1430401"/>
                </a:lnTo>
                <a:lnTo>
                  <a:pt x="4572000" y="0"/>
                </a:lnTo>
                <a:lnTo>
                  <a:pt x="0" y="0"/>
                </a:lnTo>
                <a:lnTo>
                  <a:pt x="0" y="143040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0" y="49576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 txBox="1"/>
          <p:nvPr/>
        </p:nvSpPr>
        <p:spPr>
          <a:xfrm>
            <a:off x="1441696" y="340514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3258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Color Clicker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361612" y="1958339"/>
            <a:ext cx="80073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555802" y="1483019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555802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 txBox="1"/>
          <p:nvPr/>
        </p:nvSpPr>
        <p:spPr>
          <a:xfrm>
            <a:off x="1850209" y="4671529"/>
            <a:ext cx="2721789" cy="24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355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158024" y="3797508"/>
            <a:ext cx="1807613" cy="821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2764266" y="4518157"/>
            <a:ext cx="0" cy="165735"/>
          </a:xfrm>
          <a:custGeom>
            <a:avLst/>
            <a:gdLst/>
            <a:ahLst/>
            <a:cxnLst/>
            <a:rect l="l" t="t" r="r" b="b"/>
            <a:pathLst>
              <a:path w="120000" h="165735" extrusionOk="0">
                <a:moveTo>
                  <a:pt x="0" y="16520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1398308" y="1483969"/>
            <a:ext cx="712471" cy="71248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1398309" y="148397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1753304" y="172587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1935731" y="5562199"/>
            <a:ext cx="700532" cy="50918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1935731" y="5562199"/>
            <a:ext cx="701040" cy="509270"/>
          </a:xfrm>
          <a:custGeom>
            <a:avLst/>
            <a:gdLst/>
            <a:ahLst/>
            <a:cxnLst/>
            <a:rect l="l" t="t" r="r" b="b"/>
            <a:pathLst>
              <a:path w="701039" h="50927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423456"/>
                </a:lnTo>
                <a:lnTo>
                  <a:pt x="3859" y="449361"/>
                </a:lnTo>
                <a:lnTo>
                  <a:pt x="17435" y="477439"/>
                </a:lnTo>
                <a:lnTo>
                  <a:pt x="43725" y="499956"/>
                </a:lnTo>
                <a:lnTo>
                  <a:pt x="85725" y="509181"/>
                </a:lnTo>
                <a:lnTo>
                  <a:pt x="614807" y="509181"/>
                </a:lnTo>
                <a:lnTo>
                  <a:pt x="640712" y="505321"/>
                </a:lnTo>
                <a:lnTo>
                  <a:pt x="668789" y="491745"/>
                </a:lnTo>
                <a:lnTo>
                  <a:pt x="691307" y="465455"/>
                </a:lnTo>
                <a:lnTo>
                  <a:pt x="700532" y="423456"/>
                </a:lnTo>
                <a:lnTo>
                  <a:pt x="700532" y="85724"/>
                </a:lnTo>
                <a:lnTo>
                  <a:pt x="696674" y="59819"/>
                </a:lnTo>
                <a:lnTo>
                  <a:pt x="683101" y="31742"/>
                </a:lnTo>
                <a:lnTo>
                  <a:pt x="656812" y="9224"/>
                </a:lnTo>
                <a:lnTo>
                  <a:pt x="61480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2338100" y="583564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 txBox="1"/>
          <p:nvPr/>
        </p:nvSpPr>
        <p:spPr>
          <a:xfrm>
            <a:off x="2686399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2747201" y="1483019"/>
            <a:ext cx="412394" cy="4123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" name="Google Shape;185;p10"/>
          <p:cNvSpPr/>
          <p:nvPr/>
        </p:nvSpPr>
        <p:spPr>
          <a:xfrm>
            <a:off x="2747201" y="1483019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" name="Google Shape;186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" name="Google Shape;187;p10"/>
          <p:cNvSpPr/>
          <p:nvPr/>
        </p:nvSpPr>
        <p:spPr>
          <a:xfrm>
            <a:off x="3583304" y="1486611"/>
            <a:ext cx="712470" cy="54549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 txBox="1"/>
          <p:nvPr/>
        </p:nvSpPr>
        <p:spPr>
          <a:xfrm>
            <a:off x="3687598" y="2026818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451100" y="1361489"/>
            <a:ext cx="0" cy="993775"/>
          </a:xfrm>
          <a:custGeom>
            <a:avLst/>
            <a:gdLst/>
            <a:ahLst/>
            <a:cxnLst/>
            <a:rect l="l" t="t" r="r" b="b"/>
            <a:pathLst>
              <a:path w="120000" h="993775" extrusionOk="0">
                <a:moveTo>
                  <a:pt x="0" y="0"/>
                </a:moveTo>
                <a:lnTo>
                  <a:pt x="0" y="993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030095" y="2713620"/>
            <a:ext cx="2402056" cy="4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letter sprites, 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347345" y="2742158"/>
            <a:ext cx="1577340" cy="29408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340995" y="27358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805633" y="2856795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5A3E4-7502-D74E-A421-F397037965F2}"/>
              </a:ext>
            </a:extLst>
          </p:cNvPr>
          <p:cNvSpPr txBox="1"/>
          <p:nvPr/>
        </p:nvSpPr>
        <p:spPr>
          <a:xfrm>
            <a:off x="-10951" y="5109841"/>
            <a:ext cx="457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37C84-B3B4-7845-9C5D-948F74E0BE03}"/>
              </a:ext>
            </a:extLst>
          </p:cNvPr>
          <p:cNvSpPr txBox="1"/>
          <p:nvPr/>
        </p:nvSpPr>
        <p:spPr>
          <a:xfrm>
            <a:off x="2722671" y="5684443"/>
            <a:ext cx="183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1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1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1"/>
          <p:cNvSpPr txBox="1"/>
          <p:nvPr/>
        </p:nvSpPr>
        <p:spPr>
          <a:xfrm>
            <a:off x="698500" y="1263650"/>
            <a:ext cx="316216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turn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Spin</a:t>
            </a:r>
            <a:endParaRPr dirty="0"/>
          </a:p>
        </p:txBody>
      </p:sp>
      <p:sp>
        <p:nvSpPr>
          <p:cNvPr id="208" name="Google Shape;208;p11"/>
          <p:cNvSpPr/>
          <p:nvPr/>
        </p:nvSpPr>
        <p:spPr>
          <a:xfrm>
            <a:off x="1593329" y="1816100"/>
            <a:ext cx="1385354" cy="8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1593329" y="2764370"/>
            <a:ext cx="1385354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1593329" y="3712629"/>
            <a:ext cx="1385354" cy="838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/>
          <p:nvPr/>
        </p:nvSpPr>
        <p:spPr>
          <a:xfrm>
            <a:off x="1593329" y="4660900"/>
            <a:ext cx="1385354" cy="838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1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2"/>
          <p:cNvSpPr/>
          <p:nvPr/>
        </p:nvSpPr>
        <p:spPr>
          <a:xfrm>
            <a:off x="2133600" y="571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2"/>
          <p:cNvSpPr/>
          <p:nvPr/>
        </p:nvSpPr>
        <p:spPr>
          <a:xfrm>
            <a:off x="0" y="927100"/>
            <a:ext cx="4572000" cy="1587500"/>
          </a:xfrm>
          <a:custGeom>
            <a:avLst/>
            <a:gdLst/>
            <a:ahLst/>
            <a:cxnLst/>
            <a:rect l="l" t="t" r="r" b="b"/>
            <a:pathLst>
              <a:path w="4572000" h="1587500" extrusionOk="0">
                <a:moveTo>
                  <a:pt x="0" y="1587500"/>
                </a:moveTo>
                <a:lnTo>
                  <a:pt x="4572000" y="1587500"/>
                </a:lnTo>
                <a:lnTo>
                  <a:pt x="4572000" y="0"/>
                </a:lnTo>
                <a:lnTo>
                  <a:pt x="0" y="0"/>
                </a:lnTo>
                <a:lnTo>
                  <a:pt x="0" y="15875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2"/>
          <p:cNvSpPr txBox="1"/>
          <p:nvPr/>
        </p:nvSpPr>
        <p:spPr>
          <a:xfrm>
            <a:off x="0" y="1035706"/>
            <a:ext cx="4571999" cy="3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215900" y="90637"/>
            <a:ext cx="3764429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5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Spin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0" y="2514600"/>
            <a:ext cx="4572000" cy="1600200"/>
          </a:xfrm>
          <a:custGeom>
            <a:avLst/>
            <a:gdLst/>
            <a:ahLst/>
            <a:cxnLst/>
            <a:rect l="l" t="t" r="r" b="b"/>
            <a:pathLst>
              <a:path w="4572000" h="1600200" extrusionOk="0">
                <a:moveTo>
                  <a:pt x="0" y="1600200"/>
                </a:moveTo>
                <a:lnTo>
                  <a:pt x="4572000" y="1600200"/>
                </a:lnTo>
                <a:lnTo>
                  <a:pt x="45720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12"/>
          <p:cNvSpPr/>
          <p:nvPr/>
        </p:nvSpPr>
        <p:spPr>
          <a:xfrm>
            <a:off x="0" y="2501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12"/>
          <p:cNvSpPr txBox="1"/>
          <p:nvPr/>
        </p:nvSpPr>
        <p:spPr>
          <a:xfrm>
            <a:off x="0" y="2629557"/>
            <a:ext cx="4571999" cy="21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2860300" y="3438035"/>
            <a:ext cx="1593366" cy="3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2739389" y="351821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120000" extrusionOk="0">
                <a:moveTo>
                  <a:pt x="0" y="0"/>
                </a:moveTo>
                <a:lnTo>
                  <a:pt x="10313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4114800"/>
            <a:ext cx="4572000" cy="1073150"/>
          </a:xfrm>
          <a:custGeom>
            <a:avLst/>
            <a:gdLst/>
            <a:ahLst/>
            <a:cxnLst/>
            <a:rect l="l" t="t" r="r" b="b"/>
            <a:pathLst>
              <a:path w="4572000" h="1073150" extrusionOk="0">
                <a:moveTo>
                  <a:pt x="0" y="1073150"/>
                </a:moveTo>
                <a:lnTo>
                  <a:pt x="4572000" y="1073150"/>
                </a:lnTo>
                <a:lnTo>
                  <a:pt x="4572000" y="0"/>
                </a:lnTo>
                <a:lnTo>
                  <a:pt x="0" y="0"/>
                </a:lnTo>
                <a:lnTo>
                  <a:pt x="0" y="107315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410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 txBox="1"/>
          <p:nvPr/>
        </p:nvSpPr>
        <p:spPr>
          <a:xfrm>
            <a:off x="0" y="4223407"/>
            <a:ext cx="4571999" cy="27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84094" y="4671818"/>
            <a:ext cx="1861013" cy="2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5187950"/>
            <a:ext cx="4572000" cy="1212850"/>
          </a:xfrm>
          <a:custGeom>
            <a:avLst/>
            <a:gdLst/>
            <a:ahLst/>
            <a:cxnLst/>
            <a:rect l="l" t="t" r="r" b="b"/>
            <a:pathLst>
              <a:path w="4572000" h="1212850" extrusionOk="0">
                <a:moveTo>
                  <a:pt x="0" y="1212850"/>
                </a:moveTo>
                <a:lnTo>
                  <a:pt x="4572000" y="1212850"/>
                </a:lnTo>
                <a:lnTo>
                  <a:pt x="4572000" y="0"/>
                </a:lnTo>
                <a:lnTo>
                  <a:pt x="0" y="0"/>
                </a:lnTo>
                <a:lnTo>
                  <a:pt x="0" y="12128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1752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2"/>
          <p:cNvSpPr/>
          <p:nvPr/>
        </p:nvSpPr>
        <p:spPr>
          <a:xfrm>
            <a:off x="1376827" y="2922615"/>
            <a:ext cx="1095202" cy="10524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2"/>
          <p:cNvSpPr/>
          <p:nvPr/>
        </p:nvSpPr>
        <p:spPr>
          <a:xfrm>
            <a:off x="2193804" y="3388836"/>
            <a:ext cx="543560" cy="259079"/>
          </a:xfrm>
          <a:custGeom>
            <a:avLst/>
            <a:gdLst/>
            <a:ahLst/>
            <a:cxnLst/>
            <a:rect l="l" t="t" r="r" b="b"/>
            <a:pathLst>
              <a:path w="543560" h="259079" extrusionOk="0">
                <a:moveTo>
                  <a:pt x="0" y="0"/>
                </a:moveTo>
                <a:lnTo>
                  <a:pt x="543052" y="0"/>
                </a:lnTo>
                <a:lnTo>
                  <a:pt x="543052" y="258762"/>
                </a:lnTo>
                <a:lnTo>
                  <a:pt x="240017" y="2587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2"/>
          <p:cNvSpPr/>
          <p:nvPr/>
        </p:nvSpPr>
        <p:spPr>
          <a:xfrm>
            <a:off x="1722577" y="5784850"/>
            <a:ext cx="1126832" cy="378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12"/>
          <p:cNvSpPr txBox="1"/>
          <p:nvPr/>
        </p:nvSpPr>
        <p:spPr>
          <a:xfrm>
            <a:off x="0" y="5244140"/>
            <a:ext cx="4572000" cy="32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sp>
        <p:nvSpPr>
          <p:cNvPr id="240" name="Google Shape;240;p12"/>
          <p:cNvSpPr/>
          <p:nvPr/>
        </p:nvSpPr>
        <p:spPr>
          <a:xfrm>
            <a:off x="3407486" y="1327259"/>
            <a:ext cx="712472" cy="7124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/>
          <p:nvPr/>
        </p:nvSpPr>
        <p:spPr>
          <a:xfrm>
            <a:off x="3407488" y="132725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2"/>
          <p:cNvSpPr/>
          <p:nvPr/>
        </p:nvSpPr>
        <p:spPr>
          <a:xfrm>
            <a:off x="3737084" y="1574890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466962" y="4512055"/>
            <a:ext cx="554482" cy="5282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2"/>
          <p:cNvSpPr txBox="1"/>
          <p:nvPr/>
        </p:nvSpPr>
        <p:spPr>
          <a:xfrm>
            <a:off x="348113" y="1990274"/>
            <a:ext cx="1041054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662443" y="153894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662265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855613" y="1990274"/>
            <a:ext cx="86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2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2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2"/>
          <p:cNvSpPr txBox="1"/>
          <p:nvPr/>
        </p:nvSpPr>
        <p:spPr>
          <a:xfrm>
            <a:off x="3363337" y="2085799"/>
            <a:ext cx="8007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38125" marR="5080" lvl="0" indent="-22605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" name="Google Shape;233;p12">
            <a:extLst>
              <a:ext uri="{FF2B5EF4-FFF2-40B4-BE49-F238E27FC236}">
                <a16:creationId xmlns:a16="http://schemas.microsoft.com/office/drawing/2014/main" id="{D6CADFB5-109F-344B-B485-FDE90B5DBA98}"/>
              </a:ext>
            </a:extLst>
          </p:cNvPr>
          <p:cNvSpPr txBox="1"/>
          <p:nvPr/>
        </p:nvSpPr>
        <p:spPr>
          <a:xfrm>
            <a:off x="752354" y="5591326"/>
            <a:ext cx="3227975" cy="19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sprite’s direction.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3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3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3"/>
          <p:cNvSpPr/>
          <p:nvPr/>
        </p:nvSpPr>
        <p:spPr>
          <a:xfrm>
            <a:off x="1145806" y="1868411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3"/>
          <p:cNvSpPr/>
          <p:nvPr/>
        </p:nvSpPr>
        <p:spPr>
          <a:xfrm>
            <a:off x="1145794" y="186461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3"/>
          <p:cNvSpPr/>
          <p:nvPr/>
        </p:nvSpPr>
        <p:spPr>
          <a:xfrm>
            <a:off x="842434" y="4493573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3"/>
          <p:cNvSpPr/>
          <p:nvPr/>
        </p:nvSpPr>
        <p:spPr>
          <a:xfrm>
            <a:off x="950870" y="4493573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3"/>
          <p:cNvSpPr txBox="1"/>
          <p:nvPr/>
        </p:nvSpPr>
        <p:spPr>
          <a:xfrm>
            <a:off x="698500" y="1263649"/>
            <a:ext cx="3162166" cy="3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letter to play a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 a Sound</a:t>
            </a:r>
            <a:endParaRPr dirty="0"/>
          </a:p>
        </p:txBody>
      </p:sp>
      <p:sp>
        <p:nvSpPr>
          <p:cNvPr id="270" name="Google Shape;270;p13"/>
          <p:cNvSpPr/>
          <p:nvPr/>
        </p:nvSpPr>
        <p:spPr>
          <a:xfrm>
            <a:off x="2284755" y="2939444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3"/>
          <p:cNvSpPr/>
          <p:nvPr/>
        </p:nvSpPr>
        <p:spPr>
          <a:xfrm>
            <a:off x="1145806" y="3733727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3"/>
          <p:cNvSpPr/>
          <p:nvPr/>
        </p:nvSpPr>
        <p:spPr>
          <a:xfrm>
            <a:off x="1145794" y="372993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3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4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4"/>
          <p:cNvSpPr/>
          <p:nvPr/>
        </p:nvSpPr>
        <p:spPr>
          <a:xfrm>
            <a:off x="2133600" y="5829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4"/>
          <p:cNvSpPr/>
          <p:nvPr/>
        </p:nvSpPr>
        <p:spPr>
          <a:xfrm>
            <a:off x="0" y="927100"/>
            <a:ext cx="4572000" cy="2934335"/>
          </a:xfrm>
          <a:custGeom>
            <a:avLst/>
            <a:gdLst/>
            <a:ahLst/>
            <a:cxnLst/>
            <a:rect l="l" t="t" r="r" b="b"/>
            <a:pathLst>
              <a:path w="4572000" h="2934335" extrusionOk="0">
                <a:moveTo>
                  <a:pt x="0" y="2933712"/>
                </a:moveTo>
                <a:lnTo>
                  <a:pt x="4572000" y="2933712"/>
                </a:lnTo>
                <a:lnTo>
                  <a:pt x="4572000" y="0"/>
                </a:lnTo>
                <a:lnTo>
                  <a:pt x="0" y="0"/>
                </a:lnTo>
                <a:lnTo>
                  <a:pt x="0" y="29337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4"/>
          <p:cNvSpPr txBox="1"/>
          <p:nvPr/>
        </p:nvSpPr>
        <p:spPr>
          <a:xfrm>
            <a:off x="1678920" y="1101289"/>
            <a:ext cx="1214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215900" y="159099"/>
            <a:ext cx="23637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Play a Sound</a:t>
            </a:r>
            <a:endParaRPr sz="2400"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0" y="3860812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4"/>
          <p:cNvSpPr/>
          <p:nvPr/>
        </p:nvSpPr>
        <p:spPr>
          <a:xfrm>
            <a:off x="0" y="3848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4"/>
          <p:cNvSpPr txBox="1"/>
          <p:nvPr/>
        </p:nvSpPr>
        <p:spPr>
          <a:xfrm>
            <a:off x="1434184" y="4020630"/>
            <a:ext cx="17163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0" y="5499100"/>
            <a:ext cx="4572000" cy="901700"/>
          </a:xfrm>
          <a:custGeom>
            <a:avLst/>
            <a:gdLst/>
            <a:ahLst/>
            <a:cxnLst/>
            <a:rect l="l" t="t" r="r" b="b"/>
            <a:pathLst>
              <a:path w="4572000" h="901700" extrusionOk="0">
                <a:moveTo>
                  <a:pt x="0" y="901700"/>
                </a:moveTo>
                <a:lnTo>
                  <a:pt x="4572000" y="901700"/>
                </a:lnTo>
                <a:lnTo>
                  <a:pt x="45720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4"/>
          <p:cNvSpPr/>
          <p:nvPr/>
        </p:nvSpPr>
        <p:spPr>
          <a:xfrm>
            <a:off x="0" y="5486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4"/>
          <p:cNvSpPr/>
          <p:nvPr/>
        </p:nvSpPr>
        <p:spPr>
          <a:xfrm>
            <a:off x="234950" y="2452371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4"/>
          <p:cNvSpPr txBox="1"/>
          <p:nvPr/>
        </p:nvSpPr>
        <p:spPr>
          <a:xfrm>
            <a:off x="3303251" y="3551012"/>
            <a:ext cx="8808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3537207" y="3119751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4"/>
          <p:cNvSpPr/>
          <p:nvPr/>
        </p:nvSpPr>
        <p:spPr>
          <a:xfrm>
            <a:off x="3537207" y="311975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4"/>
          <p:cNvSpPr/>
          <p:nvPr/>
        </p:nvSpPr>
        <p:spPr>
          <a:xfrm>
            <a:off x="1523860" y="4454436"/>
            <a:ext cx="560158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4"/>
          <p:cNvSpPr/>
          <p:nvPr/>
        </p:nvSpPr>
        <p:spPr>
          <a:xfrm>
            <a:off x="1523856" y="4454432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4"/>
          <p:cNvSpPr/>
          <p:nvPr/>
        </p:nvSpPr>
        <p:spPr>
          <a:xfrm>
            <a:off x="1476706" y="4782120"/>
            <a:ext cx="1618575" cy="6507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4"/>
          <p:cNvSpPr txBox="1"/>
          <p:nvPr/>
        </p:nvSpPr>
        <p:spPr>
          <a:xfrm>
            <a:off x="3025175" y="2875692"/>
            <a:ext cx="14295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3463328" y="2637909"/>
            <a:ext cx="560100" cy="205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4"/>
          <p:cNvSpPr/>
          <p:nvPr/>
        </p:nvSpPr>
        <p:spPr>
          <a:xfrm>
            <a:off x="3463323" y="2637913"/>
            <a:ext cx="560704" cy="205739"/>
          </a:xfrm>
          <a:custGeom>
            <a:avLst/>
            <a:gdLst/>
            <a:ahLst/>
            <a:cxnLst/>
            <a:rect l="l" t="t" r="r" b="b"/>
            <a:pathLst>
              <a:path w="560704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4"/>
          <p:cNvSpPr txBox="1"/>
          <p:nvPr/>
        </p:nvSpPr>
        <p:spPr>
          <a:xfrm>
            <a:off x="262023" y="3348134"/>
            <a:ext cx="1153298" cy="39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632475" y="2891473"/>
            <a:ext cx="412394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4"/>
          <p:cNvSpPr/>
          <p:nvPr/>
        </p:nvSpPr>
        <p:spPr>
          <a:xfrm>
            <a:off x="632297" y="28914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4"/>
          <p:cNvSpPr/>
          <p:nvPr/>
        </p:nvSpPr>
        <p:spPr>
          <a:xfrm>
            <a:off x="1994598" y="2890710"/>
            <a:ext cx="584225" cy="444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4"/>
          <p:cNvSpPr txBox="1"/>
          <p:nvPr/>
        </p:nvSpPr>
        <p:spPr>
          <a:xfrm>
            <a:off x="2038203" y="3318764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133599" y="4482417"/>
            <a:ext cx="2321075" cy="93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98550" marR="5080" lvl="0" indent="0" algn="l" rtl="0">
              <a:lnSpc>
                <a:spcPct val="111100"/>
              </a:lnSpc>
              <a:spcBef>
                <a:spcPts val="73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2540507" y="4959338"/>
            <a:ext cx="666750" cy="173990"/>
          </a:xfrm>
          <a:custGeom>
            <a:avLst/>
            <a:gdLst/>
            <a:ahLst/>
            <a:cxnLst/>
            <a:rect l="l" t="t" r="r" b="b"/>
            <a:pathLst>
              <a:path w="666750" h="173989" extrusionOk="0">
                <a:moveTo>
                  <a:pt x="0" y="173647"/>
                </a:moveTo>
                <a:lnTo>
                  <a:pt x="469" y="0"/>
                </a:lnTo>
                <a:lnTo>
                  <a:pt x="666496" y="73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 txBox="1"/>
          <p:nvPr/>
        </p:nvSpPr>
        <p:spPr>
          <a:xfrm>
            <a:off x="1803004" y="5750367"/>
            <a:ext cx="886855" cy="3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768996" y="5779508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2768996" y="57795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3025169" y="6013760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3387166" y="1388903"/>
            <a:ext cx="712482" cy="71247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/>
          <p:nvPr/>
        </p:nvSpPr>
        <p:spPr>
          <a:xfrm>
            <a:off x="3387169" y="1388903"/>
            <a:ext cx="712470" cy="712469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4"/>
          <p:cNvSpPr/>
          <p:nvPr/>
        </p:nvSpPr>
        <p:spPr>
          <a:xfrm>
            <a:off x="3716765" y="1636534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4"/>
          <p:cNvSpPr/>
          <p:nvPr/>
        </p:nvSpPr>
        <p:spPr>
          <a:xfrm>
            <a:off x="2821198" y="2589052"/>
            <a:ext cx="0" cy="1120775"/>
          </a:xfrm>
          <a:custGeom>
            <a:avLst/>
            <a:gdLst/>
            <a:ahLst/>
            <a:cxnLst/>
            <a:rect l="l" t="t" r="r" b="b"/>
            <a:pathLst>
              <a:path w="120000" h="1120775" extrusionOk="0">
                <a:moveTo>
                  <a:pt x="0" y="0"/>
                </a:moveTo>
                <a:lnTo>
                  <a:pt x="0" y="1120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202748" y="1990274"/>
            <a:ext cx="127184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2065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632475" y="1538942"/>
            <a:ext cx="412394" cy="41239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632297" y="153894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1855613" y="1990274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4"/>
          <p:cNvSpPr txBox="1"/>
          <p:nvPr/>
        </p:nvSpPr>
        <p:spPr>
          <a:xfrm>
            <a:off x="3166794" y="2162683"/>
            <a:ext cx="11532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F806-7B29-6547-963F-84713456F6A1}"/>
              </a:ext>
            </a:extLst>
          </p:cNvPr>
          <p:cNvSpPr txBox="1"/>
          <p:nvPr/>
        </p:nvSpPr>
        <p:spPr>
          <a:xfrm>
            <a:off x="-483" y="5577857"/>
            <a:ext cx="4572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5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5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5"/>
          <p:cNvSpPr/>
          <p:nvPr/>
        </p:nvSpPr>
        <p:spPr>
          <a:xfrm>
            <a:off x="1454150" y="1727263"/>
            <a:ext cx="1663699" cy="1251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5"/>
          <p:cNvSpPr/>
          <p:nvPr/>
        </p:nvSpPr>
        <p:spPr>
          <a:xfrm>
            <a:off x="1454150" y="1727250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165"/>
                </a:moveTo>
                <a:lnTo>
                  <a:pt x="1663700" y="1251165"/>
                </a:lnTo>
                <a:lnTo>
                  <a:pt x="1663700" y="0"/>
                </a:lnTo>
                <a:lnTo>
                  <a:pt x="0" y="0"/>
                </a:lnTo>
                <a:lnTo>
                  <a:pt x="0" y="125116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5"/>
          <p:cNvSpPr txBox="1"/>
          <p:nvPr/>
        </p:nvSpPr>
        <p:spPr>
          <a:xfrm>
            <a:off x="698500" y="1263650"/>
            <a:ext cx="3162166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move to the beat.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/>
          </p:nvPr>
        </p:nvSpPr>
        <p:spPr>
          <a:xfrm>
            <a:off x="486888" y="433114"/>
            <a:ext cx="3633849" cy="5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341" name="Google Shape;341;p15"/>
          <p:cNvSpPr/>
          <p:nvPr/>
        </p:nvSpPr>
        <p:spPr>
          <a:xfrm>
            <a:off x="2411760" y="251506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5"/>
          <p:cNvSpPr/>
          <p:nvPr/>
        </p:nvSpPr>
        <p:spPr>
          <a:xfrm>
            <a:off x="1454150" y="3029204"/>
            <a:ext cx="1663699" cy="1255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5"/>
          <p:cNvSpPr/>
          <p:nvPr/>
        </p:nvSpPr>
        <p:spPr>
          <a:xfrm>
            <a:off x="1454150" y="3029204"/>
            <a:ext cx="1663700" cy="1256030"/>
          </a:xfrm>
          <a:custGeom>
            <a:avLst/>
            <a:gdLst/>
            <a:ahLst/>
            <a:cxnLst/>
            <a:rect l="l" t="t" r="r" b="b"/>
            <a:pathLst>
              <a:path w="1663700" h="1256029" extrusionOk="0">
                <a:moveTo>
                  <a:pt x="0" y="1255534"/>
                </a:moveTo>
                <a:lnTo>
                  <a:pt x="1663700" y="1255534"/>
                </a:lnTo>
                <a:lnTo>
                  <a:pt x="1663700" y="0"/>
                </a:lnTo>
                <a:lnTo>
                  <a:pt x="0" y="0"/>
                </a:lnTo>
                <a:lnTo>
                  <a:pt x="0" y="125553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5"/>
          <p:cNvSpPr/>
          <p:nvPr/>
        </p:nvSpPr>
        <p:spPr>
          <a:xfrm>
            <a:off x="1454150" y="4335926"/>
            <a:ext cx="1663699" cy="12503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5"/>
          <p:cNvSpPr/>
          <p:nvPr/>
        </p:nvSpPr>
        <p:spPr>
          <a:xfrm>
            <a:off x="1454150" y="4335932"/>
            <a:ext cx="1663700" cy="1250950"/>
          </a:xfrm>
          <a:custGeom>
            <a:avLst/>
            <a:gdLst/>
            <a:ahLst/>
            <a:cxnLst/>
            <a:rect l="l" t="t" r="r" b="b"/>
            <a:pathLst>
              <a:path w="1663700" h="1250950" extrusionOk="0">
                <a:moveTo>
                  <a:pt x="0" y="1250353"/>
                </a:moveTo>
                <a:lnTo>
                  <a:pt x="1663700" y="1250353"/>
                </a:lnTo>
                <a:lnTo>
                  <a:pt x="1663700" y="0"/>
                </a:lnTo>
                <a:lnTo>
                  <a:pt x="0" y="0"/>
                </a:lnTo>
                <a:lnTo>
                  <a:pt x="0" y="125035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5"/>
          <p:cNvSpPr txBox="1"/>
          <p:nvPr/>
        </p:nvSpPr>
        <p:spPr>
          <a:xfrm>
            <a:off x="698500" y="5927725"/>
            <a:ext cx="96901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591</Words>
  <Application>Microsoft Office PowerPoint</Application>
  <PresentationFormat>Custom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Roboto Medium</vt:lpstr>
      <vt:lpstr>Calibri</vt:lpstr>
      <vt:lpstr>Times New Roman</vt:lpstr>
      <vt:lpstr>Roboto Black</vt:lpstr>
      <vt:lpstr>Arial</vt:lpstr>
      <vt:lpstr>Montserrat Black</vt:lpstr>
      <vt:lpstr>Office Theme</vt:lpstr>
      <vt:lpstr>Animate a Name Cards</vt:lpstr>
      <vt:lpstr>Animate a Name Cards</vt:lpstr>
      <vt:lpstr>Color Clicker</vt:lpstr>
      <vt:lpstr>Color Clicker scratch.mit.edu</vt:lpstr>
      <vt:lpstr>Spin</vt:lpstr>
      <vt:lpstr>Spin scratch.mit.edu</vt:lpstr>
      <vt:lpstr>Play a Sound</vt:lpstr>
      <vt:lpstr>Play a Sound scratch.mit.edu</vt:lpstr>
      <vt:lpstr>Dancing Letter</vt:lpstr>
      <vt:lpstr>GET READY</vt:lpstr>
      <vt:lpstr>Change Size</vt:lpstr>
      <vt:lpstr>Change Size scratch.mit.edu</vt:lpstr>
      <vt:lpstr>Press a Key</vt:lpstr>
      <vt:lpstr>Press a Key scratch.mit.edu</vt:lpstr>
      <vt:lpstr>Glide Around</vt:lpstr>
      <vt:lpstr>Glide Around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Name  Cards</dc:title>
  <cp:lastModifiedBy>Hans</cp:lastModifiedBy>
  <cp:revision>31</cp:revision>
  <cp:lastPrinted>2019-06-15T17:24:11Z</cp:lastPrinted>
  <dcterms:modified xsi:type="dcterms:W3CDTF">2020-06-14T11:43:38Z</dcterms:modified>
</cp:coreProperties>
</file>